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</p:sldMasterIdLst>
  <p:notesMasterIdLst>
    <p:notesMasterId r:id="rId33"/>
  </p:notesMasterIdLst>
  <p:sldIdLst>
    <p:sldId id="256" r:id="rId2"/>
    <p:sldId id="257" r:id="rId3"/>
    <p:sldId id="312" r:id="rId4"/>
    <p:sldId id="258" r:id="rId5"/>
    <p:sldId id="313" r:id="rId6"/>
    <p:sldId id="263" r:id="rId7"/>
    <p:sldId id="317" r:id="rId8"/>
    <p:sldId id="316" r:id="rId9"/>
    <p:sldId id="269" r:id="rId10"/>
    <p:sldId id="318" r:id="rId11"/>
    <p:sldId id="319" r:id="rId12"/>
    <p:sldId id="320" r:id="rId13"/>
    <p:sldId id="275" r:id="rId14"/>
    <p:sldId id="322" r:id="rId15"/>
    <p:sldId id="278" r:id="rId16"/>
    <p:sldId id="323" r:id="rId17"/>
    <p:sldId id="324" r:id="rId18"/>
    <p:sldId id="325" r:id="rId19"/>
    <p:sldId id="327" r:id="rId20"/>
    <p:sldId id="329" r:id="rId21"/>
    <p:sldId id="326" r:id="rId22"/>
    <p:sldId id="330" r:id="rId23"/>
    <p:sldId id="332" r:id="rId24"/>
    <p:sldId id="331" r:id="rId25"/>
    <p:sldId id="334" r:id="rId26"/>
    <p:sldId id="333" r:id="rId27"/>
    <p:sldId id="337" r:id="rId28"/>
    <p:sldId id="336" r:id="rId29"/>
    <p:sldId id="335" r:id="rId30"/>
    <p:sldId id="338" r:id="rId31"/>
    <p:sldId id="339" r:id="rId32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34"/>
      <p: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Space Mon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2AC94-301C-A156-A180-2A6C4316AC77}" v="150" dt="2023-05-30T15:19:14.488"/>
    <p1510:client id="{9181AF49-9A94-FC28-AA0C-E4BBBCC1C160}" v="8" dt="2023-05-30T14:48:53.961"/>
    <p1510:client id="{94CBF93A-535F-3545-864F-C14EAE83C587}" v="1296" dt="2023-05-30T15:38:20.509"/>
  </p1510:revLst>
</p1510:revInfo>
</file>

<file path=ppt/tableStyles.xml><?xml version="1.0" encoding="utf-8"?>
<a:tblStyleLst xmlns:a="http://schemas.openxmlformats.org/drawingml/2006/main" def="{5E19BFDA-170C-4A60-9F31-8C445A8C5713}">
  <a:tblStyle styleId="{5E19BFDA-170C-4A60-9F31-8C445A8C57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0b9ccb844d5bf06ea0f7967a28ab8b68e7ead07f027014f8844ae095b84ebf9f::" providerId="AD" clId="Web-{01BEEFF8-A4FD-415D-D2E5-F7445A14A38A}"/>
    <pc:docChg chg="modSld">
      <pc:chgData name="Guest User" userId="S::urn:spo:anon#0b9ccb844d5bf06ea0f7967a28ab8b68e7ead07f027014f8844ae095b84ebf9f::" providerId="AD" clId="Web-{01BEEFF8-A4FD-415D-D2E5-F7445A14A38A}" dt="2023-05-13T23:15:57.036" v="1" actId="1076"/>
      <pc:docMkLst>
        <pc:docMk/>
      </pc:docMkLst>
      <pc:sldChg chg="modSp">
        <pc:chgData name="Guest User" userId="S::urn:spo:anon#0b9ccb844d5bf06ea0f7967a28ab8b68e7ead07f027014f8844ae095b84ebf9f::" providerId="AD" clId="Web-{01BEEFF8-A4FD-415D-D2E5-F7445A14A38A}" dt="2023-05-13T23:15:57.036" v="1" actId="1076"/>
        <pc:sldMkLst>
          <pc:docMk/>
          <pc:sldMk cId="0" sldId="258"/>
        </pc:sldMkLst>
        <pc:picChg chg="mod">
          <ac:chgData name="Guest User" userId="S::urn:spo:anon#0b9ccb844d5bf06ea0f7967a28ab8b68e7ead07f027014f8844ae095b84ebf9f::" providerId="AD" clId="Web-{01BEEFF8-A4FD-415D-D2E5-F7445A14A38A}" dt="2023-05-13T23:15:57.036" v="1" actId="1076"/>
          <ac:picMkLst>
            <pc:docMk/>
            <pc:sldMk cId="0" sldId="258"/>
            <ac:picMk id="3" creationId="{647B3518-9E43-1F87-3647-701F0C48CF55}"/>
          </ac:picMkLst>
        </pc:picChg>
      </pc:sldChg>
    </pc:docChg>
  </pc:docChgLst>
  <pc:docChgLst>
    <pc:chgData name="André Oliveira" userId="cabec721-9316-419b-acc7-899438f41ebd" providerId="ADAL" clId="{94CBF93A-535F-3545-864F-C14EAE83C587}"/>
    <pc:docChg chg="undo custSel addSld delSld modSld sldOrd">
      <pc:chgData name="André Oliveira" userId="cabec721-9316-419b-acc7-899438f41ebd" providerId="ADAL" clId="{94CBF93A-535F-3545-864F-C14EAE83C587}" dt="2023-05-30T15:38:20.509" v="1539" actId="20577"/>
      <pc:docMkLst>
        <pc:docMk/>
      </pc:docMkLst>
      <pc:sldChg chg="delSp modSp mod">
        <pc:chgData name="André Oliveira" userId="cabec721-9316-419b-acc7-899438f41ebd" providerId="ADAL" clId="{94CBF93A-535F-3545-864F-C14EAE83C587}" dt="2023-05-23T16:16:49.191" v="141" actId="255"/>
        <pc:sldMkLst>
          <pc:docMk/>
          <pc:sldMk cId="0" sldId="278"/>
        </pc:sldMkLst>
        <pc:spChg chg="mod">
          <ac:chgData name="André Oliveira" userId="cabec721-9316-419b-acc7-899438f41ebd" providerId="ADAL" clId="{94CBF93A-535F-3545-864F-C14EAE83C587}" dt="2023-05-23T16:16:49.191" v="141" actId="255"/>
          <ac:spMkLst>
            <pc:docMk/>
            <pc:sldMk cId="0" sldId="278"/>
            <ac:spMk id="1035" creationId="{00000000-0000-0000-0000-000000000000}"/>
          </ac:spMkLst>
        </pc:spChg>
        <pc:spChg chg="del mod">
          <ac:chgData name="André Oliveira" userId="cabec721-9316-419b-acc7-899438f41ebd" providerId="ADAL" clId="{94CBF93A-535F-3545-864F-C14EAE83C587}" dt="2023-05-23T15:05:16.169" v="42" actId="478"/>
          <ac:spMkLst>
            <pc:docMk/>
            <pc:sldMk cId="0" sldId="278"/>
            <ac:spMk id="1037" creationId="{00000000-0000-0000-0000-000000000000}"/>
          </ac:spMkLst>
        </pc:spChg>
      </pc:sldChg>
      <pc:sldChg chg="modSp mod">
        <pc:chgData name="André Oliveira" userId="cabec721-9316-419b-acc7-899438f41ebd" providerId="ADAL" clId="{94CBF93A-535F-3545-864F-C14EAE83C587}" dt="2023-05-23T14:49:54.035" v="37" actId="20577"/>
        <pc:sldMkLst>
          <pc:docMk/>
          <pc:sldMk cId="3718299732" sldId="312"/>
        </pc:sldMkLst>
        <pc:spChg chg="mod">
          <ac:chgData name="André Oliveira" userId="cabec721-9316-419b-acc7-899438f41ebd" providerId="ADAL" clId="{94CBF93A-535F-3545-864F-C14EAE83C587}" dt="2023-05-23T14:49:54.035" v="37" actId="20577"/>
          <ac:spMkLst>
            <pc:docMk/>
            <pc:sldMk cId="3718299732" sldId="312"/>
            <ac:spMk id="457" creationId="{00000000-0000-0000-0000-000000000000}"/>
          </ac:spMkLst>
        </pc:spChg>
      </pc:sldChg>
      <pc:sldChg chg="addSp delSp modSp mod">
        <pc:chgData name="André Oliveira" userId="cabec721-9316-419b-acc7-899438f41ebd" providerId="ADAL" clId="{94CBF93A-535F-3545-864F-C14EAE83C587}" dt="2023-05-29T18:48:00.807" v="1439" actId="1076"/>
        <pc:sldMkLst>
          <pc:docMk/>
          <pc:sldMk cId="3738984480" sldId="313"/>
        </pc:sldMkLst>
        <pc:picChg chg="add del mod">
          <ac:chgData name="André Oliveira" userId="cabec721-9316-419b-acc7-899438f41ebd" providerId="ADAL" clId="{94CBF93A-535F-3545-864F-C14EAE83C587}" dt="2023-05-29T18:47:25.003" v="1432" actId="478"/>
          <ac:picMkLst>
            <pc:docMk/>
            <pc:sldMk cId="3738984480" sldId="313"/>
            <ac:picMk id="3" creationId="{D22B12AF-C1EE-CFC3-BC9A-9F4E52182950}"/>
          </ac:picMkLst>
        </pc:picChg>
        <pc:picChg chg="add mod">
          <ac:chgData name="André Oliveira" userId="cabec721-9316-419b-acc7-899438f41ebd" providerId="ADAL" clId="{94CBF93A-535F-3545-864F-C14EAE83C587}" dt="2023-05-29T18:48:00.807" v="1439" actId="1076"/>
          <ac:picMkLst>
            <pc:docMk/>
            <pc:sldMk cId="3738984480" sldId="313"/>
            <ac:picMk id="5" creationId="{60983156-3093-4E68-891E-82943235A01C}"/>
          </ac:picMkLst>
        </pc:picChg>
        <pc:picChg chg="del">
          <ac:chgData name="André Oliveira" userId="cabec721-9316-419b-acc7-899438f41ebd" providerId="ADAL" clId="{94CBF93A-535F-3545-864F-C14EAE83C587}" dt="2023-05-29T18:46:50.306" v="1428" actId="478"/>
          <ac:picMkLst>
            <pc:docMk/>
            <pc:sldMk cId="3738984480" sldId="313"/>
            <ac:picMk id="6" creationId="{DD392835-DE08-0752-A480-87B9C1CAC5FA}"/>
          </ac:picMkLst>
        </pc:picChg>
      </pc:sldChg>
      <pc:sldChg chg="delSp modSp mod">
        <pc:chgData name="André Oliveira" userId="cabec721-9316-419b-acc7-899438f41ebd" providerId="ADAL" clId="{94CBF93A-535F-3545-864F-C14EAE83C587}" dt="2023-05-23T14:45:03.924" v="1" actId="1076"/>
        <pc:sldMkLst>
          <pc:docMk/>
          <pc:sldMk cId="91620036" sldId="318"/>
        </pc:sldMkLst>
        <pc:picChg chg="mod">
          <ac:chgData name="André Oliveira" userId="cabec721-9316-419b-acc7-899438f41ebd" providerId="ADAL" clId="{94CBF93A-535F-3545-864F-C14EAE83C587}" dt="2023-05-23T14:45:03.924" v="1" actId="1076"/>
          <ac:picMkLst>
            <pc:docMk/>
            <pc:sldMk cId="91620036" sldId="318"/>
            <ac:picMk id="4" creationId="{76588C49-9642-6844-675B-A9EC2A49D1B1}"/>
          </ac:picMkLst>
        </pc:picChg>
        <pc:picChg chg="del">
          <ac:chgData name="André Oliveira" userId="cabec721-9316-419b-acc7-899438f41ebd" providerId="ADAL" clId="{94CBF93A-535F-3545-864F-C14EAE83C587}" dt="2023-05-23T14:44:30.792" v="0" actId="478"/>
          <ac:picMkLst>
            <pc:docMk/>
            <pc:sldMk cId="91620036" sldId="318"/>
            <ac:picMk id="6" creationId="{7E748B58-D6E0-53EA-01AD-09E401624CC6}"/>
          </ac:picMkLst>
        </pc:picChg>
      </pc:sldChg>
      <pc:sldChg chg="modSp mod">
        <pc:chgData name="André Oliveira" userId="cabec721-9316-419b-acc7-899438f41ebd" providerId="ADAL" clId="{94CBF93A-535F-3545-864F-C14EAE83C587}" dt="2023-05-30T14:57:00.002" v="1520" actId="14100"/>
        <pc:sldMkLst>
          <pc:docMk/>
          <pc:sldMk cId="2672269110" sldId="319"/>
        </pc:sldMkLst>
        <pc:spChg chg="mod">
          <ac:chgData name="André Oliveira" userId="cabec721-9316-419b-acc7-899438f41ebd" providerId="ADAL" clId="{94CBF93A-535F-3545-864F-C14EAE83C587}" dt="2023-05-30T14:56:39.921" v="1518" actId="1076"/>
          <ac:spMkLst>
            <pc:docMk/>
            <pc:sldMk cId="2672269110" sldId="319"/>
            <ac:spMk id="4" creationId="{45382768-6442-872C-9C5B-E85201180BFD}"/>
          </ac:spMkLst>
        </pc:spChg>
        <pc:spChg chg="mod">
          <ac:chgData name="André Oliveira" userId="cabec721-9316-419b-acc7-899438f41ebd" providerId="ADAL" clId="{94CBF93A-535F-3545-864F-C14EAE83C587}" dt="2023-05-30T14:57:00.002" v="1520" actId="14100"/>
          <ac:spMkLst>
            <pc:docMk/>
            <pc:sldMk cId="2672269110" sldId="319"/>
            <ac:spMk id="6" creationId="{733918FE-3057-135F-13C1-90B523287B53}"/>
          </ac:spMkLst>
        </pc:spChg>
        <pc:spChg chg="mod">
          <ac:chgData name="André Oliveira" userId="cabec721-9316-419b-acc7-899438f41ebd" providerId="ADAL" clId="{94CBF93A-535F-3545-864F-C14EAE83C587}" dt="2023-05-30T14:51:42.141" v="1474" actId="1076"/>
          <ac:spMkLst>
            <pc:docMk/>
            <pc:sldMk cId="2672269110" sldId="319"/>
            <ac:spMk id="9" creationId="{E6B0A0A9-75BF-9E39-5240-559E3C9F394C}"/>
          </ac:spMkLst>
        </pc:spChg>
      </pc:sldChg>
      <pc:sldChg chg="addSp delSp modSp mod">
        <pc:chgData name="André Oliveira" userId="cabec721-9316-419b-acc7-899438f41ebd" providerId="ADAL" clId="{94CBF93A-535F-3545-864F-C14EAE83C587}" dt="2023-05-30T14:56:05.339" v="1516" actId="1076"/>
        <pc:sldMkLst>
          <pc:docMk/>
          <pc:sldMk cId="2941273831" sldId="320"/>
        </pc:sldMkLst>
        <pc:spChg chg="add mod">
          <ac:chgData name="André Oliveira" userId="cabec721-9316-419b-acc7-899438f41ebd" providerId="ADAL" clId="{94CBF93A-535F-3545-864F-C14EAE83C587}" dt="2023-05-30T14:56:05.339" v="1516" actId="1076"/>
          <ac:spMkLst>
            <pc:docMk/>
            <pc:sldMk cId="2941273831" sldId="320"/>
            <ac:spMk id="5" creationId="{10555CF8-7A9A-B096-D22C-06A6CD34B3D4}"/>
          </ac:spMkLst>
        </pc:spChg>
        <pc:picChg chg="add del">
          <ac:chgData name="André Oliveira" userId="cabec721-9316-419b-acc7-899438f41ebd" providerId="ADAL" clId="{94CBF93A-535F-3545-864F-C14EAE83C587}" dt="2023-05-30T14:52:08.960" v="1476"/>
          <ac:picMkLst>
            <pc:docMk/>
            <pc:sldMk cId="2941273831" sldId="320"/>
            <ac:picMk id="2" creationId="{485BB4ED-1A41-752A-394A-2A92386358C0}"/>
          </ac:picMkLst>
        </pc:picChg>
        <pc:picChg chg="add del">
          <ac:chgData name="André Oliveira" userId="cabec721-9316-419b-acc7-899438f41ebd" providerId="ADAL" clId="{94CBF93A-535F-3545-864F-C14EAE83C587}" dt="2023-05-30T14:52:48.195" v="1478"/>
          <ac:picMkLst>
            <pc:docMk/>
            <pc:sldMk cId="2941273831" sldId="320"/>
            <ac:picMk id="3" creationId="{7A2C65CD-8558-1256-C225-13D101FD333F}"/>
          </ac:picMkLst>
        </pc:picChg>
      </pc:sldChg>
      <pc:sldChg chg="addSp delSp modSp add mod ord">
        <pc:chgData name="André Oliveira" userId="cabec721-9316-419b-acc7-899438f41ebd" providerId="ADAL" clId="{94CBF93A-535F-3545-864F-C14EAE83C587}" dt="2023-05-23T15:16:56.151" v="63" actId="1076"/>
        <pc:sldMkLst>
          <pc:docMk/>
          <pc:sldMk cId="1584427447" sldId="323"/>
        </pc:sldMkLst>
        <pc:spChg chg="del">
          <ac:chgData name="André Oliveira" userId="cabec721-9316-419b-acc7-899438f41ebd" providerId="ADAL" clId="{94CBF93A-535F-3545-864F-C14EAE83C587}" dt="2023-05-23T15:14:50.259" v="54" actId="478"/>
          <ac:spMkLst>
            <pc:docMk/>
            <pc:sldMk cId="1584427447" sldId="323"/>
            <ac:spMk id="2" creationId="{9090C822-E4DA-7EED-7742-E2B94C84E4EE}"/>
          </ac:spMkLst>
        </pc:spChg>
        <pc:spChg chg="add del mod">
          <ac:chgData name="André Oliveira" userId="cabec721-9316-419b-acc7-899438f41ebd" providerId="ADAL" clId="{94CBF93A-535F-3545-864F-C14EAE83C587}" dt="2023-05-23T15:14:48.205" v="53" actId="478"/>
          <ac:spMkLst>
            <pc:docMk/>
            <pc:sldMk cId="1584427447" sldId="323"/>
            <ac:spMk id="4" creationId="{9C1AEC84-59C9-CBB9-712D-925C1AF4EF18}"/>
          </ac:spMkLst>
        </pc:spChg>
        <pc:spChg chg="del">
          <ac:chgData name="André Oliveira" userId="cabec721-9316-419b-acc7-899438f41ebd" providerId="ADAL" clId="{94CBF93A-535F-3545-864F-C14EAE83C587}" dt="2023-05-23T15:14:52.036" v="55" actId="478"/>
          <ac:spMkLst>
            <pc:docMk/>
            <pc:sldMk cId="1584427447" sldId="323"/>
            <ac:spMk id="5" creationId="{0F1F44F1-DD76-CA9E-D424-5EC6BFAC072D}"/>
          </ac:spMkLst>
        </pc:spChg>
        <pc:spChg chg="mod">
          <ac:chgData name="André Oliveira" userId="cabec721-9316-419b-acc7-899438f41ebd" providerId="ADAL" clId="{94CBF93A-535F-3545-864F-C14EAE83C587}" dt="2023-05-23T15:06:24.913" v="51" actId="20577"/>
          <ac:spMkLst>
            <pc:docMk/>
            <pc:sldMk cId="1584427447" sldId="323"/>
            <ac:spMk id="456" creationId="{00000000-0000-0000-0000-000000000000}"/>
          </ac:spMkLst>
        </pc:spChg>
        <pc:spChg chg="del">
          <ac:chgData name="André Oliveira" userId="cabec721-9316-419b-acc7-899438f41ebd" providerId="ADAL" clId="{94CBF93A-535F-3545-864F-C14EAE83C587}" dt="2023-05-23T15:14:45.461" v="52" actId="478"/>
          <ac:spMkLst>
            <pc:docMk/>
            <pc:sldMk cId="1584427447" sldId="323"/>
            <ac:spMk id="457" creationId="{00000000-0000-0000-0000-000000000000}"/>
          </ac:spMkLst>
        </pc:spChg>
        <pc:picChg chg="add mod">
          <ac:chgData name="André Oliveira" userId="cabec721-9316-419b-acc7-899438f41ebd" providerId="ADAL" clId="{94CBF93A-535F-3545-864F-C14EAE83C587}" dt="2023-05-23T15:16:56.151" v="63" actId="1076"/>
          <ac:picMkLst>
            <pc:docMk/>
            <pc:sldMk cId="1584427447" sldId="323"/>
            <ac:picMk id="6" creationId="{F7CFA1DB-EC84-A340-D249-4A25573AD281}"/>
          </ac:picMkLst>
        </pc:picChg>
        <pc:picChg chg="add mod">
          <ac:chgData name="André Oliveira" userId="cabec721-9316-419b-acc7-899438f41ebd" providerId="ADAL" clId="{94CBF93A-535F-3545-864F-C14EAE83C587}" dt="2023-05-23T15:16:48.675" v="62" actId="14100"/>
          <ac:picMkLst>
            <pc:docMk/>
            <pc:sldMk cId="1584427447" sldId="323"/>
            <ac:picMk id="7" creationId="{F3523F4A-FE65-70F9-0BD8-68E08C014454}"/>
          </ac:picMkLst>
        </pc:picChg>
      </pc:sldChg>
      <pc:sldChg chg="addSp delSp modSp add mod">
        <pc:chgData name="André Oliveira" userId="cabec721-9316-419b-acc7-899438f41ebd" providerId="ADAL" clId="{94CBF93A-535F-3545-864F-C14EAE83C587}" dt="2023-05-23T15:19:14.914" v="74" actId="14100"/>
        <pc:sldMkLst>
          <pc:docMk/>
          <pc:sldMk cId="2180959674" sldId="324"/>
        </pc:sldMkLst>
        <pc:picChg chg="add mod">
          <ac:chgData name="André Oliveira" userId="cabec721-9316-419b-acc7-899438f41ebd" providerId="ADAL" clId="{94CBF93A-535F-3545-864F-C14EAE83C587}" dt="2023-05-23T15:18:48.913" v="69" actId="14100"/>
          <ac:picMkLst>
            <pc:docMk/>
            <pc:sldMk cId="2180959674" sldId="324"/>
            <ac:picMk id="2" creationId="{6800DE89-2096-0CED-5478-AE2311C0F792}"/>
          </ac:picMkLst>
        </pc:picChg>
        <pc:picChg chg="add mod">
          <ac:chgData name="André Oliveira" userId="cabec721-9316-419b-acc7-899438f41ebd" providerId="ADAL" clId="{94CBF93A-535F-3545-864F-C14EAE83C587}" dt="2023-05-23T15:19:14.914" v="74" actId="14100"/>
          <ac:picMkLst>
            <pc:docMk/>
            <pc:sldMk cId="2180959674" sldId="324"/>
            <ac:picMk id="3" creationId="{22258E42-6244-EC2C-52A8-1928C93FF344}"/>
          </ac:picMkLst>
        </pc:picChg>
        <pc:picChg chg="del">
          <ac:chgData name="André Oliveira" userId="cabec721-9316-419b-acc7-899438f41ebd" providerId="ADAL" clId="{94CBF93A-535F-3545-864F-C14EAE83C587}" dt="2023-05-23T15:18:37.897" v="65" actId="478"/>
          <ac:picMkLst>
            <pc:docMk/>
            <pc:sldMk cId="2180959674" sldId="324"/>
            <ac:picMk id="6" creationId="{F7CFA1DB-EC84-A340-D249-4A25573AD281}"/>
          </ac:picMkLst>
        </pc:picChg>
        <pc:picChg chg="del">
          <ac:chgData name="André Oliveira" userId="cabec721-9316-419b-acc7-899438f41ebd" providerId="ADAL" clId="{94CBF93A-535F-3545-864F-C14EAE83C587}" dt="2023-05-23T15:19:05.507" v="70" actId="478"/>
          <ac:picMkLst>
            <pc:docMk/>
            <pc:sldMk cId="2180959674" sldId="324"/>
            <ac:picMk id="7" creationId="{F3523F4A-FE65-70F9-0BD8-68E08C014454}"/>
          </ac:picMkLst>
        </pc:picChg>
      </pc:sldChg>
      <pc:sldChg chg="addSp delSp modSp add mod">
        <pc:chgData name="André Oliveira" userId="cabec721-9316-419b-acc7-899438f41ebd" providerId="ADAL" clId="{94CBF93A-535F-3545-864F-C14EAE83C587}" dt="2023-05-23T15:21:14.709" v="86" actId="1076"/>
        <pc:sldMkLst>
          <pc:docMk/>
          <pc:sldMk cId="3621280908" sldId="325"/>
        </pc:sldMkLst>
        <pc:picChg chg="del">
          <ac:chgData name="André Oliveira" userId="cabec721-9316-419b-acc7-899438f41ebd" providerId="ADAL" clId="{94CBF93A-535F-3545-864F-C14EAE83C587}" dt="2023-05-23T15:19:48.634" v="76" actId="478"/>
          <ac:picMkLst>
            <pc:docMk/>
            <pc:sldMk cId="3621280908" sldId="325"/>
            <ac:picMk id="2" creationId="{6800DE89-2096-0CED-5478-AE2311C0F792}"/>
          </ac:picMkLst>
        </pc:picChg>
        <pc:picChg chg="del">
          <ac:chgData name="André Oliveira" userId="cabec721-9316-419b-acc7-899438f41ebd" providerId="ADAL" clId="{94CBF93A-535F-3545-864F-C14EAE83C587}" dt="2023-05-23T15:20:48.833" v="81" actId="478"/>
          <ac:picMkLst>
            <pc:docMk/>
            <pc:sldMk cId="3621280908" sldId="325"/>
            <ac:picMk id="3" creationId="{22258E42-6244-EC2C-52A8-1928C93FF344}"/>
          </ac:picMkLst>
        </pc:picChg>
        <pc:picChg chg="add mod">
          <ac:chgData name="André Oliveira" userId="cabec721-9316-419b-acc7-899438f41ebd" providerId="ADAL" clId="{94CBF93A-535F-3545-864F-C14EAE83C587}" dt="2023-05-23T15:19:56.590" v="80" actId="14100"/>
          <ac:picMkLst>
            <pc:docMk/>
            <pc:sldMk cId="3621280908" sldId="325"/>
            <ac:picMk id="4" creationId="{48712914-527C-9810-6344-2408B5FAE5B5}"/>
          </ac:picMkLst>
        </pc:picChg>
        <pc:picChg chg="add mod">
          <ac:chgData name="André Oliveira" userId="cabec721-9316-419b-acc7-899438f41ebd" providerId="ADAL" clId="{94CBF93A-535F-3545-864F-C14EAE83C587}" dt="2023-05-23T15:21:14.709" v="86" actId="1076"/>
          <ac:picMkLst>
            <pc:docMk/>
            <pc:sldMk cId="3621280908" sldId="325"/>
            <ac:picMk id="5" creationId="{806D57EF-86E6-9BA1-BD93-09935958244D}"/>
          </ac:picMkLst>
        </pc:picChg>
      </pc:sldChg>
      <pc:sldChg chg="addSp modSp mod">
        <pc:chgData name="André Oliveira" userId="cabec721-9316-419b-acc7-899438f41ebd" providerId="ADAL" clId="{94CBF93A-535F-3545-864F-C14EAE83C587}" dt="2023-05-23T21:38:21.026" v="870" actId="20577"/>
        <pc:sldMkLst>
          <pc:docMk/>
          <pc:sldMk cId="686430825" sldId="326"/>
        </pc:sldMkLst>
        <pc:spChg chg="mod">
          <ac:chgData name="André Oliveira" userId="cabec721-9316-419b-acc7-899438f41ebd" providerId="ADAL" clId="{94CBF93A-535F-3545-864F-C14EAE83C587}" dt="2023-05-23T21:38:21.026" v="870" actId="20577"/>
          <ac:spMkLst>
            <pc:docMk/>
            <pc:sldMk cId="686430825" sldId="326"/>
            <ac:spMk id="2" creationId="{3BE38EBD-30C1-576F-BC6E-8CFD4395AE98}"/>
          </ac:spMkLst>
        </pc:spChg>
        <pc:spChg chg="add mod">
          <ac:chgData name="André Oliveira" userId="cabec721-9316-419b-acc7-899438f41ebd" providerId="ADAL" clId="{94CBF93A-535F-3545-864F-C14EAE83C587}" dt="2023-05-23T17:07:24.786" v="500" actId="1076"/>
          <ac:spMkLst>
            <pc:docMk/>
            <pc:sldMk cId="686430825" sldId="326"/>
            <ac:spMk id="3" creationId="{DA0E093E-D928-C296-FFD5-A942B3928488}"/>
          </ac:spMkLst>
        </pc:spChg>
      </pc:sldChg>
      <pc:sldChg chg="addSp delSp modSp add mod">
        <pc:chgData name="André Oliveira" userId="cabec721-9316-419b-acc7-899438f41ebd" providerId="ADAL" clId="{94CBF93A-535F-3545-864F-C14EAE83C587}" dt="2023-05-24T00:46:51.317" v="903" actId="14100"/>
        <pc:sldMkLst>
          <pc:docMk/>
          <pc:sldMk cId="1867629959" sldId="327"/>
        </pc:sldMkLst>
        <pc:spChg chg="add del mod">
          <ac:chgData name="André Oliveira" userId="cabec721-9316-419b-acc7-899438f41ebd" providerId="ADAL" clId="{94CBF93A-535F-3545-864F-C14EAE83C587}" dt="2023-05-23T15:30:46.030" v="125"/>
          <ac:spMkLst>
            <pc:docMk/>
            <pc:sldMk cId="1867629959" sldId="327"/>
            <ac:spMk id="6" creationId="{6C9C1826-3FE9-A466-8289-B07DB8DA6B03}"/>
          </ac:spMkLst>
        </pc:spChg>
        <pc:picChg chg="add mod">
          <ac:chgData name="André Oliveira" userId="cabec721-9316-419b-acc7-899438f41ebd" providerId="ADAL" clId="{94CBF93A-535F-3545-864F-C14EAE83C587}" dt="2023-05-23T15:23:08.740" v="98" actId="14100"/>
          <ac:picMkLst>
            <pc:docMk/>
            <pc:sldMk cId="1867629959" sldId="327"/>
            <ac:picMk id="2" creationId="{710EF606-FBFE-267A-0083-0523EFAB4901}"/>
          </ac:picMkLst>
        </pc:picChg>
        <pc:picChg chg="add mod">
          <ac:chgData name="André Oliveira" userId="cabec721-9316-419b-acc7-899438f41ebd" providerId="ADAL" clId="{94CBF93A-535F-3545-864F-C14EAE83C587}" dt="2023-05-24T00:46:51.317" v="903" actId="14100"/>
          <ac:picMkLst>
            <pc:docMk/>
            <pc:sldMk cId="1867629959" sldId="327"/>
            <ac:picMk id="3" creationId="{FAE21312-3AE7-C352-1F5C-084CFE03F1B0}"/>
          </ac:picMkLst>
        </pc:picChg>
        <pc:picChg chg="del">
          <ac:chgData name="André Oliveira" userId="cabec721-9316-419b-acc7-899438f41ebd" providerId="ADAL" clId="{94CBF93A-535F-3545-864F-C14EAE83C587}" dt="2023-05-23T15:22:03.821" v="88" actId="478"/>
          <ac:picMkLst>
            <pc:docMk/>
            <pc:sldMk cId="1867629959" sldId="327"/>
            <ac:picMk id="4" creationId="{48712914-527C-9810-6344-2408B5FAE5B5}"/>
          </ac:picMkLst>
        </pc:picChg>
        <pc:picChg chg="add del">
          <ac:chgData name="André Oliveira" userId="cabec721-9316-419b-acc7-899438f41ebd" providerId="ADAL" clId="{94CBF93A-535F-3545-864F-C14EAE83C587}" dt="2023-05-23T15:25:10.373" v="99" actId="478"/>
          <ac:picMkLst>
            <pc:docMk/>
            <pc:sldMk cId="1867629959" sldId="327"/>
            <ac:picMk id="5" creationId="{806D57EF-86E6-9BA1-BD93-09935958244D}"/>
          </ac:picMkLst>
        </pc:picChg>
      </pc:sldChg>
      <pc:sldChg chg="addSp delSp modSp add del mod">
        <pc:chgData name="André Oliveira" userId="cabec721-9316-419b-acc7-899438f41ebd" providerId="ADAL" clId="{94CBF93A-535F-3545-864F-C14EAE83C587}" dt="2023-05-23T15:31:19.325" v="135" actId="2696"/>
        <pc:sldMkLst>
          <pc:docMk/>
          <pc:sldMk cId="1789933631" sldId="328"/>
        </pc:sldMkLst>
        <pc:picChg chg="del">
          <ac:chgData name="André Oliveira" userId="cabec721-9316-419b-acc7-899438f41ebd" providerId="ADAL" clId="{94CBF93A-535F-3545-864F-C14EAE83C587}" dt="2023-05-23T15:26:08.565" v="106" actId="478"/>
          <ac:picMkLst>
            <pc:docMk/>
            <pc:sldMk cId="1789933631" sldId="328"/>
            <ac:picMk id="2" creationId="{710EF606-FBFE-267A-0083-0523EFAB4901}"/>
          </ac:picMkLst>
        </pc:picChg>
        <pc:picChg chg="del">
          <ac:chgData name="André Oliveira" userId="cabec721-9316-419b-acc7-899438f41ebd" providerId="ADAL" clId="{94CBF93A-535F-3545-864F-C14EAE83C587}" dt="2023-05-23T15:27:09.294" v="111" actId="478"/>
          <ac:picMkLst>
            <pc:docMk/>
            <pc:sldMk cId="1789933631" sldId="328"/>
            <ac:picMk id="3" creationId="{FAE21312-3AE7-C352-1F5C-084CFE03F1B0}"/>
          </ac:picMkLst>
        </pc:picChg>
        <pc:picChg chg="add mod">
          <ac:chgData name="André Oliveira" userId="cabec721-9316-419b-acc7-899438f41ebd" providerId="ADAL" clId="{94CBF93A-535F-3545-864F-C14EAE83C587}" dt="2023-05-23T15:26:17.134" v="110" actId="14100"/>
          <ac:picMkLst>
            <pc:docMk/>
            <pc:sldMk cId="1789933631" sldId="328"/>
            <ac:picMk id="4" creationId="{30E7BE4F-54F8-E06E-A06E-0C14FE8E1A8B}"/>
          </ac:picMkLst>
        </pc:picChg>
        <pc:picChg chg="add del mod">
          <ac:chgData name="André Oliveira" userId="cabec721-9316-419b-acc7-899438f41ebd" providerId="ADAL" clId="{94CBF93A-535F-3545-864F-C14EAE83C587}" dt="2023-05-23T15:28:00.839" v="118" actId="14100"/>
          <ac:picMkLst>
            <pc:docMk/>
            <pc:sldMk cId="1789933631" sldId="328"/>
            <ac:picMk id="5" creationId="{1FEB0214-3C5B-9D5B-0FA2-EDB41B32668C}"/>
          </ac:picMkLst>
        </pc:picChg>
      </pc:sldChg>
      <pc:sldChg chg="addSp delSp modSp add mod">
        <pc:chgData name="André Oliveira" userId="cabec721-9316-419b-acc7-899438f41ebd" providerId="ADAL" clId="{94CBF93A-535F-3545-864F-C14EAE83C587}" dt="2023-05-24T00:46:46.301" v="902" actId="14100"/>
        <pc:sldMkLst>
          <pc:docMk/>
          <pc:sldMk cId="799012914" sldId="329"/>
        </pc:sldMkLst>
        <pc:picChg chg="del">
          <ac:chgData name="André Oliveira" userId="cabec721-9316-419b-acc7-899438f41ebd" providerId="ADAL" clId="{94CBF93A-535F-3545-864F-C14EAE83C587}" dt="2023-05-23T15:30:54.007" v="127" actId="478"/>
          <ac:picMkLst>
            <pc:docMk/>
            <pc:sldMk cId="799012914" sldId="329"/>
            <ac:picMk id="2" creationId="{710EF606-FBFE-267A-0083-0523EFAB4901}"/>
          </ac:picMkLst>
        </pc:picChg>
        <pc:picChg chg="del">
          <ac:chgData name="André Oliveira" userId="cabec721-9316-419b-acc7-899438f41ebd" providerId="ADAL" clId="{94CBF93A-535F-3545-864F-C14EAE83C587}" dt="2023-05-23T15:30:59.739" v="130" actId="478"/>
          <ac:picMkLst>
            <pc:docMk/>
            <pc:sldMk cId="799012914" sldId="329"/>
            <ac:picMk id="3" creationId="{FAE21312-3AE7-C352-1F5C-084CFE03F1B0}"/>
          </ac:picMkLst>
        </pc:picChg>
        <pc:picChg chg="add mod">
          <ac:chgData name="André Oliveira" userId="cabec721-9316-419b-acc7-899438f41ebd" providerId="ADAL" clId="{94CBF93A-535F-3545-864F-C14EAE83C587}" dt="2023-05-24T00:46:46.301" v="902" actId="14100"/>
          <ac:picMkLst>
            <pc:docMk/>
            <pc:sldMk cId="799012914" sldId="329"/>
            <ac:picMk id="4" creationId="{1C33BFD0-BC31-7AB4-78F5-9372AF891ADF}"/>
          </ac:picMkLst>
        </pc:picChg>
        <pc:picChg chg="add mod">
          <ac:chgData name="André Oliveira" userId="cabec721-9316-419b-acc7-899438f41ebd" providerId="ADAL" clId="{94CBF93A-535F-3545-864F-C14EAE83C587}" dt="2023-05-23T15:31:13.441" v="134" actId="1076"/>
          <ac:picMkLst>
            <pc:docMk/>
            <pc:sldMk cId="799012914" sldId="329"/>
            <ac:picMk id="5" creationId="{A4A407D9-E489-006D-AD4F-F1DE5A2C9806}"/>
          </ac:picMkLst>
        </pc:picChg>
      </pc:sldChg>
      <pc:sldChg chg="add del">
        <pc:chgData name="André Oliveira" userId="cabec721-9316-419b-acc7-899438f41ebd" providerId="ADAL" clId="{94CBF93A-535F-3545-864F-C14EAE83C587}" dt="2023-05-23T15:30:17.340" v="121" actId="2696"/>
        <pc:sldMkLst>
          <pc:docMk/>
          <pc:sldMk cId="2899295362" sldId="329"/>
        </pc:sldMkLst>
      </pc:sldChg>
      <pc:sldChg chg="addSp modSp mod">
        <pc:chgData name="André Oliveira" userId="cabec721-9316-419b-acc7-899438f41ebd" providerId="ADAL" clId="{94CBF93A-535F-3545-864F-C14EAE83C587}" dt="2023-05-30T14:44:59.682" v="1466" actId="20577"/>
        <pc:sldMkLst>
          <pc:docMk/>
          <pc:sldMk cId="1698440763" sldId="330"/>
        </pc:sldMkLst>
        <pc:spChg chg="mod">
          <ac:chgData name="André Oliveira" userId="cabec721-9316-419b-acc7-899438f41ebd" providerId="ADAL" clId="{94CBF93A-535F-3545-864F-C14EAE83C587}" dt="2023-05-30T14:44:59.682" v="1466" actId="20577"/>
          <ac:spMkLst>
            <pc:docMk/>
            <pc:sldMk cId="1698440763" sldId="330"/>
            <ac:spMk id="2" creationId="{3BE38EBD-30C1-576F-BC6E-8CFD4395AE98}"/>
          </ac:spMkLst>
        </pc:spChg>
        <pc:picChg chg="add mod">
          <ac:chgData name="André Oliveira" userId="cabec721-9316-419b-acc7-899438f41ebd" providerId="ADAL" clId="{94CBF93A-535F-3545-864F-C14EAE83C587}" dt="2023-05-30T14:44:44.473" v="1465" actId="1076"/>
          <ac:picMkLst>
            <pc:docMk/>
            <pc:sldMk cId="1698440763" sldId="330"/>
            <ac:picMk id="5" creationId="{6FD3D08E-9335-5972-F941-6DDEBA9F51F8}"/>
          </ac:picMkLst>
        </pc:picChg>
        <pc:picChg chg="add mod">
          <ac:chgData name="André Oliveira" userId="cabec721-9316-419b-acc7-899438f41ebd" providerId="ADAL" clId="{94CBF93A-535F-3545-864F-C14EAE83C587}" dt="2023-05-30T14:44:37.965" v="1462" actId="1076"/>
          <ac:picMkLst>
            <pc:docMk/>
            <pc:sldMk cId="1698440763" sldId="330"/>
            <ac:picMk id="6" creationId="{8FB8B402-63DA-AD35-0159-5E9BA1A5BA14}"/>
          </ac:picMkLst>
        </pc:picChg>
      </pc:sldChg>
      <pc:sldChg chg="modSp add mod ord">
        <pc:chgData name="André Oliveira" userId="cabec721-9316-419b-acc7-899438f41ebd" providerId="ADAL" clId="{94CBF93A-535F-3545-864F-C14EAE83C587}" dt="2023-05-23T16:17:22.327" v="145" actId="20577"/>
        <pc:sldMkLst>
          <pc:docMk/>
          <pc:sldMk cId="3300396493" sldId="330"/>
        </pc:sldMkLst>
        <pc:spChg chg="mod">
          <ac:chgData name="André Oliveira" userId="cabec721-9316-419b-acc7-899438f41ebd" providerId="ADAL" clId="{94CBF93A-535F-3545-864F-C14EAE83C587}" dt="2023-05-23T16:17:05.443" v="143" actId="20577"/>
          <ac:spMkLst>
            <pc:docMk/>
            <pc:sldMk cId="3300396493" sldId="330"/>
            <ac:spMk id="1035" creationId="{00000000-0000-0000-0000-000000000000}"/>
          </ac:spMkLst>
        </pc:spChg>
        <pc:spChg chg="mod">
          <ac:chgData name="André Oliveira" userId="cabec721-9316-419b-acc7-899438f41ebd" providerId="ADAL" clId="{94CBF93A-535F-3545-864F-C14EAE83C587}" dt="2023-05-23T16:17:22.327" v="145" actId="20577"/>
          <ac:spMkLst>
            <pc:docMk/>
            <pc:sldMk cId="3300396493" sldId="330"/>
            <ac:spMk id="1036" creationId="{00000000-0000-0000-0000-000000000000}"/>
          </ac:spMkLst>
        </pc:spChg>
      </pc:sldChg>
      <pc:sldChg chg="addSp delSp modSp add mod ord">
        <pc:chgData name="André Oliveira" userId="cabec721-9316-419b-acc7-899438f41ebd" providerId="ADAL" clId="{94CBF93A-535F-3545-864F-C14EAE83C587}" dt="2023-05-26T18:15:50.925" v="974" actId="1076"/>
        <pc:sldMkLst>
          <pc:docMk/>
          <pc:sldMk cId="1021541879" sldId="331"/>
        </pc:sldMkLst>
        <pc:spChg chg="del">
          <ac:chgData name="André Oliveira" userId="cabec721-9316-419b-acc7-899438f41ebd" providerId="ADAL" clId="{94CBF93A-535F-3545-864F-C14EAE83C587}" dt="2023-05-23T16:20:07.852" v="157" actId="478"/>
          <ac:spMkLst>
            <pc:docMk/>
            <pc:sldMk cId="1021541879" sldId="331"/>
            <ac:spMk id="2" creationId="{3BE38EBD-30C1-576F-BC6E-8CFD4395AE98}"/>
          </ac:spMkLst>
        </pc:spChg>
        <pc:spChg chg="add del mod">
          <ac:chgData name="André Oliveira" userId="cabec721-9316-419b-acc7-899438f41ebd" providerId="ADAL" clId="{94CBF93A-535F-3545-864F-C14EAE83C587}" dt="2023-05-23T16:33:34.343" v="490" actId="478"/>
          <ac:spMkLst>
            <pc:docMk/>
            <pc:sldMk cId="1021541879" sldId="331"/>
            <ac:spMk id="3" creationId="{88EB988B-9DE9-6E4E-60D9-0A6ECF037233}"/>
          </ac:spMkLst>
        </pc:spChg>
        <pc:spChg chg="mod">
          <ac:chgData name="André Oliveira" userId="cabec721-9316-419b-acc7-899438f41ebd" providerId="ADAL" clId="{94CBF93A-535F-3545-864F-C14EAE83C587}" dt="2023-05-26T18:13:22.644" v="911" actId="1076"/>
          <ac:spMkLst>
            <pc:docMk/>
            <pc:sldMk cId="1021541879" sldId="331"/>
            <ac:spMk id="4" creationId="{D6AF2FA3-84FE-7F9B-2291-77455253DBC4}"/>
          </ac:spMkLst>
        </pc:spChg>
        <pc:spChg chg="mod">
          <ac:chgData name="André Oliveira" userId="cabec721-9316-419b-acc7-899438f41ebd" providerId="ADAL" clId="{94CBF93A-535F-3545-864F-C14EAE83C587}" dt="2023-05-26T18:13:22.644" v="911" actId="1076"/>
          <ac:spMkLst>
            <pc:docMk/>
            <pc:sldMk cId="1021541879" sldId="331"/>
            <ac:spMk id="8" creationId="{F9CE6018-0AD9-85E8-67D4-560BB8CDEA31}"/>
          </ac:spMkLst>
        </pc:spChg>
        <pc:spChg chg="mod">
          <ac:chgData name="André Oliveira" userId="cabec721-9316-419b-acc7-899438f41ebd" providerId="ADAL" clId="{94CBF93A-535F-3545-864F-C14EAE83C587}" dt="2023-05-26T18:15:50.925" v="974" actId="1076"/>
          <ac:spMkLst>
            <pc:docMk/>
            <pc:sldMk cId="1021541879" sldId="331"/>
            <ac:spMk id="9" creationId="{918EC2A2-609B-CEBD-56DE-2B202366F0AD}"/>
          </ac:spMkLst>
        </pc:spChg>
        <pc:spChg chg="mod">
          <ac:chgData name="André Oliveira" userId="cabec721-9316-419b-acc7-899438f41ebd" providerId="ADAL" clId="{94CBF93A-535F-3545-864F-C14EAE83C587}" dt="2023-05-26T18:15:41.420" v="973" actId="1076"/>
          <ac:spMkLst>
            <pc:docMk/>
            <pc:sldMk cId="1021541879" sldId="331"/>
            <ac:spMk id="10" creationId="{7CEA5641-51EC-65D7-3551-8FAEC7C7A9D7}"/>
          </ac:spMkLst>
        </pc:spChg>
        <pc:spChg chg="add mod">
          <ac:chgData name="André Oliveira" userId="cabec721-9316-419b-acc7-899438f41ebd" providerId="ADAL" clId="{94CBF93A-535F-3545-864F-C14EAE83C587}" dt="2023-05-26T18:15:04.325" v="972" actId="20577"/>
          <ac:spMkLst>
            <pc:docMk/>
            <pc:sldMk cId="1021541879" sldId="331"/>
            <ac:spMk id="11" creationId="{D873002A-BEB0-25B3-2E84-12135C5934E7}"/>
          </ac:spMkLst>
        </pc:spChg>
        <pc:spChg chg="mod">
          <ac:chgData name="André Oliveira" userId="cabec721-9316-419b-acc7-899438f41ebd" providerId="ADAL" clId="{94CBF93A-535F-3545-864F-C14EAE83C587}" dt="2023-05-23T16:21:28.501" v="201" actId="20577"/>
          <ac:spMkLst>
            <pc:docMk/>
            <pc:sldMk cId="1021541879" sldId="331"/>
            <ac:spMk id="456" creationId="{00000000-0000-0000-0000-000000000000}"/>
          </ac:spMkLst>
        </pc:spChg>
        <pc:picChg chg="mod">
          <ac:chgData name="André Oliveira" userId="cabec721-9316-419b-acc7-899438f41ebd" providerId="ADAL" clId="{94CBF93A-535F-3545-864F-C14EAE83C587}" dt="2023-05-26T18:15:41.420" v="973" actId="1076"/>
          <ac:picMkLst>
            <pc:docMk/>
            <pc:sldMk cId="1021541879" sldId="331"/>
            <ac:picMk id="2" creationId="{0364CF3B-D683-C354-9FEA-F6988620F5B8}"/>
          </ac:picMkLst>
        </pc:picChg>
        <pc:picChg chg="mod">
          <ac:chgData name="André Oliveira" userId="cabec721-9316-419b-acc7-899438f41ebd" providerId="ADAL" clId="{94CBF93A-535F-3545-864F-C14EAE83C587}" dt="2023-05-26T18:15:50.925" v="974" actId="1076"/>
          <ac:picMkLst>
            <pc:docMk/>
            <pc:sldMk cId="1021541879" sldId="331"/>
            <ac:picMk id="3" creationId="{936F1AB8-B2D2-2EAB-0643-E79C137A8269}"/>
          </ac:picMkLst>
        </pc:picChg>
        <pc:picChg chg="mod">
          <ac:chgData name="André Oliveira" userId="cabec721-9316-419b-acc7-899438f41ebd" providerId="ADAL" clId="{94CBF93A-535F-3545-864F-C14EAE83C587}" dt="2023-05-26T18:13:22.644" v="911" actId="1076"/>
          <ac:picMkLst>
            <pc:docMk/>
            <pc:sldMk cId="1021541879" sldId="331"/>
            <ac:picMk id="5" creationId="{BF34BFE6-BCE2-5286-220A-3B8EB47593D1}"/>
          </ac:picMkLst>
        </pc:picChg>
        <pc:picChg chg="add mod">
          <ac:chgData name="André Oliveira" userId="cabec721-9316-419b-acc7-899438f41ebd" providerId="ADAL" clId="{94CBF93A-535F-3545-864F-C14EAE83C587}" dt="2023-05-26T18:13:38.203" v="913" actId="1076"/>
          <ac:picMkLst>
            <pc:docMk/>
            <pc:sldMk cId="1021541879" sldId="331"/>
            <ac:picMk id="6" creationId="{26CE0F4A-2C63-4666-0525-FB18C9DCB107}"/>
          </ac:picMkLst>
        </pc:picChg>
        <pc:picChg chg="mod">
          <ac:chgData name="André Oliveira" userId="cabec721-9316-419b-acc7-899438f41ebd" providerId="ADAL" clId="{94CBF93A-535F-3545-864F-C14EAE83C587}" dt="2023-05-26T18:13:22.644" v="911" actId="1076"/>
          <ac:picMkLst>
            <pc:docMk/>
            <pc:sldMk cId="1021541879" sldId="331"/>
            <ac:picMk id="7" creationId="{877129C9-82A4-867E-7A68-25A71CA6F847}"/>
          </ac:picMkLst>
        </pc:picChg>
        <pc:picChg chg="add mod">
          <ac:chgData name="André Oliveira" userId="cabec721-9316-419b-acc7-899438f41ebd" providerId="ADAL" clId="{94CBF93A-535F-3545-864F-C14EAE83C587}" dt="2023-05-23T17:08:22.963" v="502" actId="1076"/>
          <ac:picMkLst>
            <pc:docMk/>
            <pc:sldMk cId="1021541879" sldId="331"/>
            <ac:picMk id="1026" creationId="{469166C6-CD24-18AE-563E-F7187E18945C}"/>
          </ac:picMkLst>
        </pc:picChg>
        <pc:picChg chg="add del">
          <ac:chgData name="André Oliveira" userId="cabec721-9316-419b-acc7-899438f41ebd" providerId="ADAL" clId="{94CBF93A-535F-3545-864F-C14EAE83C587}" dt="2023-05-23T17:08:43.679" v="504" actId="478"/>
          <ac:picMkLst>
            <pc:docMk/>
            <pc:sldMk cId="1021541879" sldId="331"/>
            <ac:picMk id="1028" creationId="{B389E53A-AFCD-519F-99B2-4223CCAF728C}"/>
          </ac:picMkLst>
        </pc:picChg>
      </pc:sldChg>
      <pc:sldChg chg="modSp mod">
        <pc:chgData name="André Oliveira" userId="cabec721-9316-419b-acc7-899438f41ebd" providerId="ADAL" clId="{94CBF93A-535F-3545-864F-C14EAE83C587}" dt="2023-05-30T15:38:20.509" v="1539" actId="20577"/>
        <pc:sldMkLst>
          <pc:docMk/>
          <pc:sldMk cId="557382102" sldId="333"/>
        </pc:sldMkLst>
        <pc:spChg chg="mod">
          <ac:chgData name="André Oliveira" userId="cabec721-9316-419b-acc7-899438f41ebd" providerId="ADAL" clId="{94CBF93A-535F-3545-864F-C14EAE83C587}" dt="2023-05-30T15:38:20.509" v="1539" actId="20577"/>
          <ac:spMkLst>
            <pc:docMk/>
            <pc:sldMk cId="557382102" sldId="333"/>
            <ac:spMk id="5" creationId="{A4A80FD6-4A22-2A3C-0D9C-C5DF8FF10451}"/>
          </ac:spMkLst>
        </pc:spChg>
        <pc:spChg chg="mod">
          <ac:chgData name="André Oliveira" userId="cabec721-9316-419b-acc7-899438f41ebd" providerId="ADAL" clId="{94CBF93A-535F-3545-864F-C14EAE83C587}" dt="2023-05-23T20:53:38.789" v="509" actId="1076"/>
          <ac:spMkLst>
            <pc:docMk/>
            <pc:sldMk cId="557382102" sldId="333"/>
            <ac:spMk id="456" creationId="{00000000-0000-0000-0000-000000000000}"/>
          </ac:spMkLst>
        </pc:spChg>
      </pc:sldChg>
      <pc:sldChg chg="addSp delSp modSp add mod">
        <pc:chgData name="André Oliveira" userId="cabec721-9316-419b-acc7-899438f41ebd" providerId="ADAL" clId="{94CBF93A-535F-3545-864F-C14EAE83C587}" dt="2023-05-23T21:37:17.708" v="866" actId="1076"/>
        <pc:sldMkLst>
          <pc:docMk/>
          <pc:sldMk cId="1431328742" sldId="335"/>
        </pc:sldMkLst>
        <pc:spChg chg="del">
          <ac:chgData name="André Oliveira" userId="cabec721-9316-419b-acc7-899438f41ebd" providerId="ADAL" clId="{94CBF93A-535F-3545-864F-C14EAE83C587}" dt="2023-05-23T21:16:40.756" v="521" actId="478"/>
          <ac:spMkLst>
            <pc:docMk/>
            <pc:sldMk cId="1431328742" sldId="335"/>
            <ac:spMk id="3" creationId="{3F1C052A-CAC3-63AE-BD00-7D996D0F804F}"/>
          </ac:spMkLst>
        </pc:spChg>
        <pc:spChg chg="del">
          <ac:chgData name="André Oliveira" userId="cabec721-9316-419b-acc7-899438f41ebd" providerId="ADAL" clId="{94CBF93A-535F-3545-864F-C14EAE83C587}" dt="2023-05-23T21:16:40.756" v="521" actId="478"/>
          <ac:spMkLst>
            <pc:docMk/>
            <pc:sldMk cId="1431328742" sldId="335"/>
            <ac:spMk id="4" creationId="{E126FA0F-07A0-3A36-D230-C493A6F53FD4}"/>
          </ac:spMkLst>
        </pc:spChg>
        <pc:spChg chg="del">
          <ac:chgData name="André Oliveira" userId="cabec721-9316-419b-acc7-899438f41ebd" providerId="ADAL" clId="{94CBF93A-535F-3545-864F-C14EAE83C587}" dt="2023-05-23T21:16:43.445" v="522" actId="478"/>
          <ac:spMkLst>
            <pc:docMk/>
            <pc:sldMk cId="1431328742" sldId="335"/>
            <ac:spMk id="5" creationId="{A4A80FD6-4A22-2A3C-0D9C-C5DF8FF10451}"/>
          </ac:spMkLst>
        </pc:spChg>
        <pc:spChg chg="del">
          <ac:chgData name="André Oliveira" userId="cabec721-9316-419b-acc7-899438f41ebd" providerId="ADAL" clId="{94CBF93A-535F-3545-864F-C14EAE83C587}" dt="2023-05-23T21:16:40.756" v="521" actId="478"/>
          <ac:spMkLst>
            <pc:docMk/>
            <pc:sldMk cId="1431328742" sldId="335"/>
            <ac:spMk id="6" creationId="{89B809E0-CBCE-11F7-FAB9-FC5E1AED687E}"/>
          </ac:spMkLst>
        </pc:spChg>
        <pc:spChg chg="add mod">
          <ac:chgData name="André Oliveira" userId="cabec721-9316-419b-acc7-899438f41ebd" providerId="ADAL" clId="{94CBF93A-535F-3545-864F-C14EAE83C587}" dt="2023-05-23T21:36:23.100" v="856" actId="1076"/>
          <ac:spMkLst>
            <pc:docMk/>
            <pc:sldMk cId="1431328742" sldId="335"/>
            <ac:spMk id="7" creationId="{DE37E7A2-E265-EAC1-AB83-AB33D122B1BD}"/>
          </ac:spMkLst>
        </pc:spChg>
        <pc:spChg chg="mod">
          <ac:chgData name="André Oliveira" userId="cabec721-9316-419b-acc7-899438f41ebd" providerId="ADAL" clId="{94CBF93A-535F-3545-864F-C14EAE83C587}" dt="2023-05-23T21:21:14.677" v="543" actId="20577"/>
          <ac:spMkLst>
            <pc:docMk/>
            <pc:sldMk cId="1431328742" sldId="335"/>
            <ac:spMk id="456" creationId="{00000000-0000-0000-0000-000000000000}"/>
          </ac:spMkLst>
        </pc:spChg>
        <pc:picChg chg="del">
          <ac:chgData name="André Oliveira" userId="cabec721-9316-419b-acc7-899438f41ebd" providerId="ADAL" clId="{94CBF93A-535F-3545-864F-C14EAE83C587}" dt="2023-05-23T21:16:37.409" v="520" actId="478"/>
          <ac:picMkLst>
            <pc:docMk/>
            <pc:sldMk cId="1431328742" sldId="335"/>
            <ac:picMk id="2" creationId="{5C347F73-81B6-6C27-A207-EDFE971ECF56}"/>
          </ac:picMkLst>
        </pc:picChg>
        <pc:picChg chg="add del mod">
          <ac:chgData name="André Oliveira" userId="cabec721-9316-419b-acc7-899438f41ebd" providerId="ADAL" clId="{94CBF93A-535F-3545-864F-C14EAE83C587}" dt="2023-05-23T21:37:04.157" v="860" actId="478"/>
          <ac:picMkLst>
            <pc:docMk/>
            <pc:sldMk cId="1431328742" sldId="335"/>
            <ac:picMk id="2050" creationId="{48D75BFD-865C-5FA8-589B-A18461BF5A91}"/>
          </ac:picMkLst>
        </pc:picChg>
        <pc:picChg chg="add mod">
          <ac:chgData name="André Oliveira" userId="cabec721-9316-419b-acc7-899438f41ebd" providerId="ADAL" clId="{94CBF93A-535F-3545-864F-C14EAE83C587}" dt="2023-05-23T21:37:17.708" v="866" actId="1076"/>
          <ac:picMkLst>
            <pc:docMk/>
            <pc:sldMk cId="1431328742" sldId="335"/>
            <ac:picMk id="2052" creationId="{13C42ACA-8EB3-241B-6DF5-63E51E393F80}"/>
          </ac:picMkLst>
        </pc:picChg>
      </pc:sldChg>
      <pc:sldChg chg="addSp delSp modSp add mod ord">
        <pc:chgData name="André Oliveira" userId="cabec721-9316-419b-acc7-899438f41ebd" providerId="ADAL" clId="{94CBF93A-535F-3545-864F-C14EAE83C587}" dt="2023-05-30T15:36:36.718" v="1521" actId="20578"/>
        <pc:sldMkLst>
          <pc:docMk/>
          <pc:sldMk cId="3726431234" sldId="336"/>
        </pc:sldMkLst>
        <pc:spChg chg="del">
          <ac:chgData name="André Oliveira" userId="cabec721-9316-419b-acc7-899438f41ebd" providerId="ADAL" clId="{94CBF93A-535F-3545-864F-C14EAE83C587}" dt="2023-05-23T21:40:08.563" v="896" actId="478"/>
          <ac:spMkLst>
            <pc:docMk/>
            <pc:sldMk cId="3726431234" sldId="336"/>
            <ac:spMk id="3" creationId="{3F1C052A-CAC3-63AE-BD00-7D996D0F804F}"/>
          </ac:spMkLst>
        </pc:spChg>
        <pc:spChg chg="del">
          <ac:chgData name="André Oliveira" userId="cabec721-9316-419b-acc7-899438f41ebd" providerId="ADAL" clId="{94CBF93A-535F-3545-864F-C14EAE83C587}" dt="2023-05-23T21:40:08.563" v="896" actId="478"/>
          <ac:spMkLst>
            <pc:docMk/>
            <pc:sldMk cId="3726431234" sldId="336"/>
            <ac:spMk id="4" creationId="{E126FA0F-07A0-3A36-D230-C493A6F53FD4}"/>
          </ac:spMkLst>
        </pc:spChg>
        <pc:spChg chg="del">
          <ac:chgData name="André Oliveira" userId="cabec721-9316-419b-acc7-899438f41ebd" providerId="ADAL" clId="{94CBF93A-535F-3545-864F-C14EAE83C587}" dt="2023-05-23T21:40:04.276" v="894" actId="478"/>
          <ac:spMkLst>
            <pc:docMk/>
            <pc:sldMk cId="3726431234" sldId="336"/>
            <ac:spMk id="5" creationId="{A4A80FD6-4A22-2A3C-0D9C-C5DF8FF10451}"/>
          </ac:spMkLst>
        </pc:spChg>
        <pc:spChg chg="del">
          <ac:chgData name="André Oliveira" userId="cabec721-9316-419b-acc7-899438f41ebd" providerId="ADAL" clId="{94CBF93A-535F-3545-864F-C14EAE83C587}" dt="2023-05-23T21:40:08.563" v="896" actId="478"/>
          <ac:spMkLst>
            <pc:docMk/>
            <pc:sldMk cId="3726431234" sldId="336"/>
            <ac:spMk id="6" creationId="{89B809E0-CBCE-11F7-FAB9-FC5E1AED687E}"/>
          </ac:spMkLst>
        </pc:spChg>
        <pc:spChg chg="add del mod">
          <ac:chgData name="André Oliveira" userId="cabec721-9316-419b-acc7-899438f41ebd" providerId="ADAL" clId="{94CBF93A-535F-3545-864F-C14EAE83C587}" dt="2023-05-23T21:41:02.573" v="899"/>
          <ac:spMkLst>
            <pc:docMk/>
            <pc:sldMk cId="3726431234" sldId="336"/>
            <ac:spMk id="7" creationId="{229AA39B-0070-D409-0DD0-7B67C5D03342}"/>
          </ac:spMkLst>
        </pc:spChg>
        <pc:spChg chg="mod">
          <ac:chgData name="André Oliveira" userId="cabec721-9316-419b-acc7-899438f41ebd" providerId="ADAL" clId="{94CBF93A-535F-3545-864F-C14EAE83C587}" dt="2023-05-23T21:40:00.227" v="893" actId="20577"/>
          <ac:spMkLst>
            <pc:docMk/>
            <pc:sldMk cId="3726431234" sldId="336"/>
            <ac:spMk id="456" creationId="{00000000-0000-0000-0000-000000000000}"/>
          </ac:spMkLst>
        </pc:spChg>
        <pc:picChg chg="del">
          <ac:chgData name="André Oliveira" userId="cabec721-9316-419b-acc7-899438f41ebd" providerId="ADAL" clId="{94CBF93A-535F-3545-864F-C14EAE83C587}" dt="2023-05-23T21:40:05.650" v="895" actId="478"/>
          <ac:picMkLst>
            <pc:docMk/>
            <pc:sldMk cId="3726431234" sldId="336"/>
            <ac:picMk id="2" creationId="{5C347F73-81B6-6C27-A207-EDFE971ECF56}"/>
          </ac:picMkLst>
        </pc:picChg>
      </pc:sldChg>
      <pc:sldChg chg="ord">
        <pc:chgData name="André Oliveira" userId="cabec721-9316-419b-acc7-899438f41ebd" providerId="ADAL" clId="{94CBF93A-535F-3545-864F-C14EAE83C587}" dt="2023-05-30T15:37:05.947" v="1522" actId="20578"/>
        <pc:sldMkLst>
          <pc:docMk/>
          <pc:sldMk cId="896319010" sldId="337"/>
        </pc:sldMkLst>
      </pc:sldChg>
      <pc:sldChg chg="addSp delSp modSp mod">
        <pc:chgData name="André Oliveira" userId="cabec721-9316-419b-acc7-899438f41ebd" providerId="ADAL" clId="{94CBF93A-535F-3545-864F-C14EAE83C587}" dt="2023-05-30T13:21:39.273" v="1441" actId="1076"/>
        <pc:sldMkLst>
          <pc:docMk/>
          <pc:sldMk cId="68615905" sldId="339"/>
        </pc:sldMkLst>
        <pc:picChg chg="mod">
          <ac:chgData name="André Oliveira" userId="cabec721-9316-419b-acc7-899438f41ebd" providerId="ADAL" clId="{94CBF93A-535F-3545-864F-C14EAE83C587}" dt="2023-05-26T18:25:59.735" v="1420" actId="1076"/>
          <ac:picMkLst>
            <pc:docMk/>
            <pc:sldMk cId="68615905" sldId="339"/>
            <ac:picMk id="2" creationId="{7BF0DA57-134A-55C8-BF17-E3903A385BC0}"/>
          </ac:picMkLst>
        </pc:picChg>
        <pc:picChg chg="mod">
          <ac:chgData name="André Oliveira" userId="cabec721-9316-419b-acc7-899438f41ebd" providerId="ADAL" clId="{94CBF93A-535F-3545-864F-C14EAE83C587}" dt="2023-05-26T18:25:57.839" v="1419" actId="1076"/>
          <ac:picMkLst>
            <pc:docMk/>
            <pc:sldMk cId="68615905" sldId="339"/>
            <ac:picMk id="4" creationId="{9A5D62C3-E8E5-6287-4015-410BD0DAFC5B}"/>
          </ac:picMkLst>
        </pc:picChg>
        <pc:picChg chg="mod">
          <ac:chgData name="André Oliveira" userId="cabec721-9316-419b-acc7-899438f41ebd" providerId="ADAL" clId="{94CBF93A-535F-3545-864F-C14EAE83C587}" dt="2023-05-30T13:21:39.273" v="1441" actId="1076"/>
          <ac:picMkLst>
            <pc:docMk/>
            <pc:sldMk cId="68615905" sldId="339"/>
            <ac:picMk id="5" creationId="{E98CC97E-4B18-A584-2254-3553605AD1CF}"/>
          </ac:picMkLst>
        </pc:picChg>
        <pc:picChg chg="add del mod">
          <ac:chgData name="André Oliveira" userId="cabec721-9316-419b-acc7-899438f41ebd" providerId="ADAL" clId="{94CBF93A-535F-3545-864F-C14EAE83C587}" dt="2023-05-26T18:17:09.867" v="981" actId="478"/>
          <ac:picMkLst>
            <pc:docMk/>
            <pc:sldMk cId="68615905" sldId="339"/>
            <ac:picMk id="6" creationId="{B59F57CB-6419-0577-115E-7A4085E9DE21}"/>
          </ac:picMkLst>
        </pc:picChg>
        <pc:picChg chg="add del mod">
          <ac:chgData name="André Oliveira" userId="cabec721-9316-419b-acc7-899438f41ebd" providerId="ADAL" clId="{94CBF93A-535F-3545-864F-C14EAE83C587}" dt="2023-05-26T18:22:26.659" v="1004" actId="478"/>
          <ac:picMkLst>
            <pc:docMk/>
            <pc:sldMk cId="68615905" sldId="339"/>
            <ac:picMk id="6" creationId="{DEBE00D7-FBAD-8F9A-8E1D-5300C579780C}"/>
          </ac:picMkLst>
        </pc:picChg>
        <pc:picChg chg="add del mod">
          <ac:chgData name="André Oliveira" userId="cabec721-9316-419b-acc7-899438f41ebd" providerId="ADAL" clId="{94CBF93A-535F-3545-864F-C14EAE83C587}" dt="2023-05-26T18:25:15.547" v="1412" actId="478"/>
          <ac:picMkLst>
            <pc:docMk/>
            <pc:sldMk cId="68615905" sldId="339"/>
            <ac:picMk id="9" creationId="{0AA2B5A0-CA08-6BF0-FCF4-A5CFBCCD021D}"/>
          </ac:picMkLst>
        </pc:picChg>
        <pc:picChg chg="add del mod">
          <ac:chgData name="André Oliveira" userId="cabec721-9316-419b-acc7-899438f41ebd" providerId="ADAL" clId="{94CBF93A-535F-3545-864F-C14EAE83C587}" dt="2023-05-26T18:18:44.449" v="985" actId="478"/>
          <ac:picMkLst>
            <pc:docMk/>
            <pc:sldMk cId="68615905" sldId="339"/>
            <ac:picMk id="9" creationId="{3EF7CD29-D37B-3415-BCBE-FADC9985ABF3}"/>
          </ac:picMkLst>
        </pc:picChg>
        <pc:picChg chg="add del mod">
          <ac:chgData name="André Oliveira" userId="cabec721-9316-419b-acc7-899438f41ebd" providerId="ADAL" clId="{94CBF93A-535F-3545-864F-C14EAE83C587}" dt="2023-05-26T18:25:12.416" v="1409"/>
          <ac:picMkLst>
            <pc:docMk/>
            <pc:sldMk cId="68615905" sldId="339"/>
            <ac:picMk id="11" creationId="{A67A1929-6E45-A80B-21C6-37F674952EBE}"/>
          </ac:picMkLst>
        </pc:picChg>
        <pc:picChg chg="add del mod">
          <ac:chgData name="André Oliveira" userId="cabec721-9316-419b-acc7-899438f41ebd" providerId="ADAL" clId="{94CBF93A-535F-3545-864F-C14EAE83C587}" dt="2023-05-26T18:18:51.163" v="990" actId="478"/>
          <ac:picMkLst>
            <pc:docMk/>
            <pc:sldMk cId="68615905" sldId="339"/>
            <ac:picMk id="11" creationId="{F9FA58C6-2E4F-613C-C6F1-09041439CFA5}"/>
          </ac:picMkLst>
        </pc:picChg>
        <pc:picChg chg="add del mod">
          <ac:chgData name="André Oliveira" userId="cabec721-9316-419b-acc7-899438f41ebd" providerId="ADAL" clId="{94CBF93A-535F-3545-864F-C14EAE83C587}" dt="2023-05-26T18:18:55.173" v="992" actId="478"/>
          <ac:picMkLst>
            <pc:docMk/>
            <pc:sldMk cId="68615905" sldId="339"/>
            <ac:picMk id="13" creationId="{7F629B35-1EB3-C0A1-441D-909202AF6F9E}"/>
          </ac:picMkLst>
        </pc:picChg>
        <pc:picChg chg="add del mod">
          <ac:chgData name="André Oliveira" userId="cabec721-9316-419b-acc7-899438f41ebd" providerId="ADAL" clId="{94CBF93A-535F-3545-864F-C14EAE83C587}" dt="2023-05-26T18:21:31.196" v="1000" actId="478"/>
          <ac:picMkLst>
            <pc:docMk/>
            <pc:sldMk cId="68615905" sldId="339"/>
            <ac:picMk id="15" creationId="{95AE379F-9528-890B-8884-91E29F73F263}"/>
          </ac:picMkLst>
        </pc:picChg>
        <pc:picChg chg="add del">
          <ac:chgData name="André Oliveira" userId="cabec721-9316-419b-acc7-899438f41ebd" providerId="ADAL" clId="{94CBF93A-535F-3545-864F-C14EAE83C587}" dt="2023-05-26T18:20:50.422" v="994" actId="478"/>
          <ac:picMkLst>
            <pc:docMk/>
            <pc:sldMk cId="68615905" sldId="339"/>
            <ac:picMk id="1026" creationId="{8E19080F-1AF3-A468-B758-B9BF03CB9C4C}"/>
          </ac:picMkLst>
        </pc:picChg>
      </pc:sldChg>
    </pc:docChg>
  </pc:docChgLst>
  <pc:docChgLst>
    <pc:chgData name="Joaquim Rosa" userId="S::joaquimvr15@ua.pt::18cb6f68-3a99-41ce-bbcd-613cfe948b31" providerId="AD" clId="Web-{0A5ED654-5CED-A706-F436-82F8022A2307}"/>
    <pc:docChg chg="modSld">
      <pc:chgData name="Joaquim Rosa" userId="S::joaquimvr15@ua.pt::18cb6f68-3a99-41ce-bbcd-613cfe948b31" providerId="AD" clId="Web-{0A5ED654-5CED-A706-F436-82F8022A2307}" dt="2023-04-11T14:37:54.191" v="16" actId="20577"/>
      <pc:docMkLst>
        <pc:docMk/>
      </pc:docMkLst>
      <pc:sldChg chg="modSp">
        <pc:chgData name="Joaquim Rosa" userId="S::joaquimvr15@ua.pt::18cb6f68-3a99-41ce-bbcd-613cfe948b31" providerId="AD" clId="Web-{0A5ED654-5CED-A706-F436-82F8022A2307}" dt="2023-04-11T14:28:33.854" v="5" actId="1076"/>
        <pc:sldMkLst>
          <pc:docMk/>
          <pc:sldMk cId="0" sldId="256"/>
        </pc:sldMkLst>
        <pc:spChg chg="mod">
          <ac:chgData name="Joaquim Rosa" userId="S::joaquimvr15@ua.pt::18cb6f68-3a99-41ce-bbcd-613cfe948b31" providerId="AD" clId="Web-{0A5ED654-5CED-A706-F436-82F8022A2307}" dt="2023-04-11T14:28:33.854" v="5" actId="1076"/>
          <ac:spMkLst>
            <pc:docMk/>
            <pc:sldMk cId="0" sldId="256"/>
            <ac:spMk id="450" creationId="{00000000-0000-0000-0000-000000000000}"/>
          </ac:spMkLst>
        </pc:spChg>
      </pc:sldChg>
      <pc:sldChg chg="modSp">
        <pc:chgData name="Joaquim Rosa" userId="S::joaquimvr15@ua.pt::18cb6f68-3a99-41ce-bbcd-613cfe948b31" providerId="AD" clId="Web-{0A5ED654-5CED-A706-F436-82F8022A2307}" dt="2023-04-11T14:36:14.715" v="12" actId="14100"/>
        <pc:sldMkLst>
          <pc:docMk/>
          <pc:sldMk cId="0" sldId="257"/>
        </pc:sldMkLst>
        <pc:spChg chg="mod">
          <ac:chgData name="Joaquim Rosa" userId="S::joaquimvr15@ua.pt::18cb6f68-3a99-41ce-bbcd-613cfe948b31" providerId="AD" clId="Web-{0A5ED654-5CED-A706-F436-82F8022A2307}" dt="2023-04-11T14:36:14.715" v="12" actId="14100"/>
          <ac:spMkLst>
            <pc:docMk/>
            <pc:sldMk cId="0" sldId="257"/>
            <ac:spMk id="457" creationId="{00000000-0000-0000-0000-000000000000}"/>
          </ac:spMkLst>
        </pc:spChg>
      </pc:sldChg>
      <pc:sldChg chg="modSp">
        <pc:chgData name="Joaquim Rosa" userId="S::joaquimvr15@ua.pt::18cb6f68-3a99-41ce-bbcd-613cfe948b31" providerId="AD" clId="Web-{0A5ED654-5CED-A706-F436-82F8022A2307}" dt="2023-04-11T14:37:54.191" v="16" actId="20577"/>
        <pc:sldMkLst>
          <pc:docMk/>
          <pc:sldMk cId="3718299732" sldId="312"/>
        </pc:sldMkLst>
        <pc:spChg chg="mod">
          <ac:chgData name="Joaquim Rosa" userId="S::joaquimvr15@ua.pt::18cb6f68-3a99-41ce-bbcd-613cfe948b31" providerId="AD" clId="Web-{0A5ED654-5CED-A706-F436-82F8022A2307}" dt="2023-04-11T14:37:54.191" v="16" actId="20577"/>
          <ac:spMkLst>
            <pc:docMk/>
            <pc:sldMk cId="3718299732" sldId="312"/>
            <ac:spMk id="2" creationId="{9090C822-E4DA-7EED-7742-E2B94C84E4EE}"/>
          </ac:spMkLst>
        </pc:spChg>
      </pc:sldChg>
      <pc:sldChg chg="modSp">
        <pc:chgData name="Joaquim Rosa" userId="S::joaquimvr15@ua.pt::18cb6f68-3a99-41ce-bbcd-613cfe948b31" providerId="AD" clId="Web-{0A5ED654-5CED-A706-F436-82F8022A2307}" dt="2023-04-11T14:30:00.782" v="7" actId="20577"/>
        <pc:sldMkLst>
          <pc:docMk/>
          <pc:sldMk cId="2672269110" sldId="319"/>
        </pc:sldMkLst>
        <pc:spChg chg="mod">
          <ac:chgData name="Joaquim Rosa" userId="S::joaquimvr15@ua.pt::18cb6f68-3a99-41ce-bbcd-613cfe948b31" providerId="AD" clId="Web-{0A5ED654-5CED-A706-F436-82F8022A2307}" dt="2023-04-11T14:30:00.782" v="7" actId="20577"/>
          <ac:spMkLst>
            <pc:docMk/>
            <pc:sldMk cId="2672269110" sldId="319"/>
            <ac:spMk id="608" creationId="{00000000-0000-0000-0000-000000000000}"/>
          </ac:spMkLst>
        </pc:spChg>
      </pc:sldChg>
      <pc:sldChg chg="modSp">
        <pc:chgData name="Joaquim Rosa" userId="S::joaquimvr15@ua.pt::18cb6f68-3a99-41ce-bbcd-613cfe948b31" providerId="AD" clId="Web-{0A5ED654-5CED-A706-F436-82F8022A2307}" dt="2023-04-11T14:30:01.048" v="8" actId="20577"/>
        <pc:sldMkLst>
          <pc:docMk/>
          <pc:sldMk cId="2941273831" sldId="320"/>
        </pc:sldMkLst>
        <pc:spChg chg="mod">
          <ac:chgData name="Joaquim Rosa" userId="S::joaquimvr15@ua.pt::18cb6f68-3a99-41ce-bbcd-613cfe948b31" providerId="AD" clId="Web-{0A5ED654-5CED-A706-F436-82F8022A2307}" dt="2023-04-11T14:30:01.048" v="8" actId="20577"/>
          <ac:spMkLst>
            <pc:docMk/>
            <pc:sldMk cId="2941273831" sldId="320"/>
            <ac:spMk id="608" creationId="{00000000-0000-0000-0000-000000000000}"/>
          </ac:spMkLst>
        </pc:spChg>
      </pc:sldChg>
    </pc:docChg>
  </pc:docChgLst>
  <pc:docChgLst>
    <pc:chgData name="André Oliveira" userId="cabec721-9316-419b-acc7-899438f41ebd" providerId="ADAL" clId="{5425F2C6-578E-2F4B-B310-85374CE3C8B7}"/>
    <pc:docChg chg="undo custSel addSld delSld modSld sldOrd delMainMaster">
      <pc:chgData name="André Oliveira" userId="cabec721-9316-419b-acc7-899438f41ebd" providerId="ADAL" clId="{5425F2C6-578E-2F4B-B310-85374CE3C8B7}" dt="2023-04-09T01:01:09" v="2637"/>
      <pc:docMkLst>
        <pc:docMk/>
      </pc:docMkLst>
      <pc:sldChg chg="add del">
        <pc:chgData name="André Oliveira" userId="cabec721-9316-419b-acc7-899438f41ebd" providerId="ADAL" clId="{5425F2C6-578E-2F4B-B310-85374CE3C8B7}" dt="2023-04-05T01:11:05.370" v="2218"/>
        <pc:sldMkLst>
          <pc:docMk/>
          <pc:sldMk cId="0" sldId="256"/>
        </pc:sldMkLst>
      </pc:sldChg>
      <pc:sldChg chg="addSp modSp mod">
        <pc:chgData name="André Oliveira" userId="cabec721-9316-419b-acc7-899438f41ebd" providerId="ADAL" clId="{5425F2C6-578E-2F4B-B310-85374CE3C8B7}" dt="2023-04-09T01:00:18.628" v="2624" actId="113"/>
        <pc:sldMkLst>
          <pc:docMk/>
          <pc:sldMk cId="0" sldId="257"/>
        </pc:sldMkLst>
        <pc:spChg chg="add mod">
          <ac:chgData name="André Oliveira" userId="cabec721-9316-419b-acc7-899438f41ebd" providerId="ADAL" clId="{5425F2C6-578E-2F4B-B310-85374CE3C8B7}" dt="2023-04-05T00:24:39.423" v="1498" actId="948"/>
          <ac:spMkLst>
            <pc:docMk/>
            <pc:sldMk cId="0" sldId="257"/>
            <ac:spMk id="2" creationId="{9090C822-E4DA-7EED-7742-E2B94C84E4EE}"/>
          </ac:spMkLst>
        </pc:spChg>
        <pc:spChg chg="add mod">
          <ac:chgData name="André Oliveira" userId="cabec721-9316-419b-acc7-899438f41ebd" providerId="ADAL" clId="{5425F2C6-578E-2F4B-B310-85374CE3C8B7}" dt="2023-04-05T00:24:58.911" v="1500" actId="948"/>
          <ac:spMkLst>
            <pc:docMk/>
            <pc:sldMk cId="0" sldId="257"/>
            <ac:spMk id="3" creationId="{EBBED9CB-E3BC-5972-B6D5-FC4F14A66CB6}"/>
          </ac:spMkLst>
        </pc:spChg>
        <pc:spChg chg="mod">
          <ac:chgData name="André Oliveira" userId="cabec721-9316-419b-acc7-899438f41ebd" providerId="ADAL" clId="{5425F2C6-578E-2F4B-B310-85374CE3C8B7}" dt="2023-04-09T01:00:18.628" v="2624" actId="113"/>
          <ac:spMkLst>
            <pc:docMk/>
            <pc:sldMk cId="0" sldId="257"/>
            <ac:spMk id="45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0:24:47.069" v="1499" actId="948"/>
          <ac:spMkLst>
            <pc:docMk/>
            <pc:sldMk cId="0" sldId="257"/>
            <ac:spMk id="457" creationId="{00000000-0000-0000-0000-000000000000}"/>
          </ac:spMkLst>
        </pc:spChg>
      </pc:sldChg>
      <pc:sldChg chg="addSp delSp modSp mod">
        <pc:chgData name="André Oliveira" userId="cabec721-9316-419b-acc7-899438f41ebd" providerId="ADAL" clId="{5425F2C6-578E-2F4B-B310-85374CE3C8B7}" dt="2023-04-09T01:00:28.013" v="2626"/>
        <pc:sldMkLst>
          <pc:docMk/>
          <pc:sldMk cId="0" sldId="258"/>
        </pc:sldMkLst>
        <pc:spChg chg="add del mod">
          <ac:chgData name="André Oliveira" userId="cabec721-9316-419b-acc7-899438f41ebd" providerId="ADAL" clId="{5425F2C6-578E-2F4B-B310-85374CE3C8B7}" dt="2023-04-05T00:05:59.953" v="1275" actId="478"/>
          <ac:spMkLst>
            <pc:docMk/>
            <pc:sldMk cId="0" sldId="258"/>
            <ac:spMk id="3" creationId="{ACD4BFD7-D756-FE36-4F7B-9337FE6B69A4}"/>
          </ac:spMkLst>
        </pc:spChg>
        <pc:spChg chg="add del mod">
          <ac:chgData name="André Oliveira" userId="cabec721-9316-419b-acc7-899438f41ebd" providerId="ADAL" clId="{5425F2C6-578E-2F4B-B310-85374CE3C8B7}" dt="2023-04-05T00:06:01.753" v="1276" actId="478"/>
          <ac:spMkLst>
            <pc:docMk/>
            <pc:sldMk cId="0" sldId="258"/>
            <ac:spMk id="5" creationId="{EC843C96-4062-E8E6-4B20-9223595CEB89}"/>
          </ac:spMkLst>
        </pc:spChg>
        <pc:spChg chg="add del mod">
          <ac:chgData name="André Oliveira" userId="cabec721-9316-419b-acc7-899438f41ebd" providerId="ADAL" clId="{5425F2C6-578E-2F4B-B310-85374CE3C8B7}" dt="2023-04-05T00:06:05.406" v="1278" actId="478"/>
          <ac:spMkLst>
            <pc:docMk/>
            <pc:sldMk cId="0" sldId="258"/>
            <ac:spMk id="7" creationId="{C18BBA4F-3446-F31C-24D5-0FFB5EFBEABB}"/>
          </ac:spMkLst>
        </pc:spChg>
        <pc:spChg chg="add del mod">
          <ac:chgData name="André Oliveira" userId="cabec721-9316-419b-acc7-899438f41ebd" providerId="ADAL" clId="{5425F2C6-578E-2F4B-B310-85374CE3C8B7}" dt="2023-04-05T00:06:10.395" v="1281" actId="478"/>
          <ac:spMkLst>
            <pc:docMk/>
            <pc:sldMk cId="0" sldId="258"/>
            <ac:spMk id="9" creationId="{D50BDAC4-E94C-8EDB-D3D8-5EB24E13888F}"/>
          </ac:spMkLst>
        </pc:spChg>
        <pc:spChg chg="add del mod">
          <ac:chgData name="André Oliveira" userId="cabec721-9316-419b-acc7-899438f41ebd" providerId="ADAL" clId="{5425F2C6-578E-2F4B-B310-85374CE3C8B7}" dt="2023-04-05T00:06:14.180" v="1283" actId="478"/>
          <ac:spMkLst>
            <pc:docMk/>
            <pc:sldMk cId="0" sldId="258"/>
            <ac:spMk id="11" creationId="{4F537B9A-5368-2579-4BBD-FEB7EE05C07C}"/>
          </ac:spMkLst>
        </pc:spChg>
        <pc:spChg chg="add del mod">
          <ac:chgData name="André Oliveira" userId="cabec721-9316-419b-acc7-899438f41ebd" providerId="ADAL" clId="{5425F2C6-578E-2F4B-B310-85374CE3C8B7}" dt="2023-04-05T00:06:20.609" v="1285" actId="478"/>
          <ac:spMkLst>
            <pc:docMk/>
            <pc:sldMk cId="0" sldId="258"/>
            <ac:spMk id="13" creationId="{5A39347F-E407-1E91-F2BE-E9FE95FBA5BF}"/>
          </ac:spMkLst>
        </pc:spChg>
        <pc:spChg chg="add del mod">
          <ac:chgData name="André Oliveira" userId="cabec721-9316-419b-acc7-899438f41ebd" providerId="ADAL" clId="{5425F2C6-578E-2F4B-B310-85374CE3C8B7}" dt="2023-04-05T00:06:22.676" v="1286" actId="478"/>
          <ac:spMkLst>
            <pc:docMk/>
            <pc:sldMk cId="0" sldId="258"/>
            <ac:spMk id="15" creationId="{6E9C512F-7750-C33D-6BD6-ED9795D24E7A}"/>
          </ac:spMkLst>
        </pc:spChg>
        <pc:spChg chg="add del mod">
          <ac:chgData name="André Oliveira" userId="cabec721-9316-419b-acc7-899438f41ebd" providerId="ADAL" clId="{5425F2C6-578E-2F4B-B310-85374CE3C8B7}" dt="2023-04-05T00:06:22.676" v="1286" actId="478"/>
          <ac:spMkLst>
            <pc:docMk/>
            <pc:sldMk cId="0" sldId="258"/>
            <ac:spMk id="17" creationId="{F8461E11-B7DC-6219-6AD5-79AD9AA4442E}"/>
          </ac:spMkLst>
        </pc:spChg>
        <pc:spChg chg="add del mod">
          <ac:chgData name="André Oliveira" userId="cabec721-9316-419b-acc7-899438f41ebd" providerId="ADAL" clId="{5425F2C6-578E-2F4B-B310-85374CE3C8B7}" dt="2023-04-05T00:06:28.577" v="1288" actId="478"/>
          <ac:spMkLst>
            <pc:docMk/>
            <pc:sldMk cId="0" sldId="258"/>
            <ac:spMk id="19" creationId="{B58528E6-C7C6-4A72-B8D3-88DC8E6CFC77}"/>
          </ac:spMkLst>
        </pc:spChg>
        <pc:spChg chg="add del mod">
          <ac:chgData name="André Oliveira" userId="cabec721-9316-419b-acc7-899438f41ebd" providerId="ADAL" clId="{5425F2C6-578E-2F4B-B310-85374CE3C8B7}" dt="2023-04-05T00:06:30.907" v="1290" actId="478"/>
          <ac:spMkLst>
            <pc:docMk/>
            <pc:sldMk cId="0" sldId="258"/>
            <ac:spMk id="21" creationId="{6253BACA-CC05-408D-0B50-66AAAB142F39}"/>
          </ac:spMkLst>
        </pc:spChg>
        <pc:spChg chg="add del mod">
          <ac:chgData name="André Oliveira" userId="cabec721-9316-419b-acc7-899438f41ebd" providerId="ADAL" clId="{5425F2C6-578E-2F4B-B310-85374CE3C8B7}" dt="2023-04-05T00:06:33.313" v="1292" actId="478"/>
          <ac:spMkLst>
            <pc:docMk/>
            <pc:sldMk cId="0" sldId="258"/>
            <ac:spMk id="23" creationId="{71D7B6DA-ECB7-B061-6C5D-21605C42079A}"/>
          </ac:spMkLst>
        </pc:spChg>
        <pc:spChg chg="add del mod">
          <ac:chgData name="André Oliveira" userId="cabec721-9316-419b-acc7-899438f41ebd" providerId="ADAL" clId="{5425F2C6-578E-2F4B-B310-85374CE3C8B7}" dt="2023-04-05T00:06:35.519" v="1294" actId="478"/>
          <ac:spMkLst>
            <pc:docMk/>
            <pc:sldMk cId="0" sldId="258"/>
            <ac:spMk id="25" creationId="{6296B74D-846B-E52E-21E2-0D7771C3DBA9}"/>
          </ac:spMkLst>
        </pc:spChg>
        <pc:spChg chg="add del mod">
          <ac:chgData name="André Oliveira" userId="cabec721-9316-419b-acc7-899438f41ebd" providerId="ADAL" clId="{5425F2C6-578E-2F4B-B310-85374CE3C8B7}" dt="2023-04-05T00:08:10.919" v="1298" actId="478"/>
          <ac:spMkLst>
            <pc:docMk/>
            <pc:sldMk cId="0" sldId="258"/>
            <ac:spMk id="26" creationId="{1145E711-679D-B265-69DC-9D4401BA2770}"/>
          </ac:spMkLst>
        </pc:spChg>
        <pc:spChg chg="add del mod">
          <ac:chgData name="André Oliveira" userId="cabec721-9316-419b-acc7-899438f41ebd" providerId="ADAL" clId="{5425F2C6-578E-2F4B-B310-85374CE3C8B7}" dt="2023-04-05T00:09:49.784" v="1310" actId="478"/>
          <ac:spMkLst>
            <pc:docMk/>
            <pc:sldMk cId="0" sldId="258"/>
            <ac:spMk id="30" creationId="{8908A0A6-B865-5A12-5500-4F7D5A6B20B4}"/>
          </ac:spMkLst>
        </pc:spChg>
        <pc:spChg chg="add mod">
          <ac:chgData name="André Oliveira" userId="cabec721-9316-419b-acc7-899438f41ebd" providerId="ADAL" clId="{5425F2C6-578E-2F4B-B310-85374CE3C8B7}" dt="2023-04-05T00:37:31.848" v="1656" actId="1076"/>
          <ac:spMkLst>
            <pc:docMk/>
            <pc:sldMk cId="0" sldId="258"/>
            <ac:spMk id="31" creationId="{75A837E8-3948-3B16-218B-81CFC6C82990}"/>
          </ac:spMkLst>
        </pc:spChg>
        <pc:spChg chg="del">
          <ac:chgData name="André Oliveira" userId="cabec721-9316-419b-acc7-899438f41ebd" providerId="ADAL" clId="{5425F2C6-578E-2F4B-B310-85374CE3C8B7}" dt="2023-04-05T00:06:17.746" v="1284" actId="478"/>
          <ac:spMkLst>
            <pc:docMk/>
            <pc:sldMk cId="0" sldId="258"/>
            <ac:spMk id="464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5:54.242" v="1271" actId="478"/>
          <ac:spMkLst>
            <pc:docMk/>
            <pc:sldMk cId="0" sldId="258"/>
            <ac:spMk id="465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20.609" v="1285" actId="478"/>
          <ac:spMkLst>
            <pc:docMk/>
            <pc:sldMk cId="0" sldId="258"/>
            <ac:spMk id="466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06.264" v="1279" actId="478"/>
          <ac:spMkLst>
            <pc:docMk/>
            <pc:sldMk cId="0" sldId="258"/>
            <ac:spMk id="467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9T01:00:28.013" v="2626"/>
          <ac:spMkLst>
            <pc:docMk/>
            <pc:sldMk cId="0" sldId="258"/>
            <ac:spMk id="468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17.746" v="1284" actId="478"/>
          <ac:spMkLst>
            <pc:docMk/>
            <pc:sldMk cId="0" sldId="258"/>
            <ac:spMk id="469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03.675" v="1277" actId="478"/>
          <ac:spMkLst>
            <pc:docMk/>
            <pc:sldMk cId="0" sldId="258"/>
            <ac:spMk id="470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20.609" v="1285" actId="478"/>
          <ac:spMkLst>
            <pc:docMk/>
            <pc:sldMk cId="0" sldId="258"/>
            <ac:spMk id="471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07.546" v="1280" actId="478"/>
          <ac:spMkLst>
            <pc:docMk/>
            <pc:sldMk cId="0" sldId="258"/>
            <ac:spMk id="472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26.524" v="1287" actId="478"/>
          <ac:spMkLst>
            <pc:docMk/>
            <pc:sldMk cId="0" sldId="258"/>
            <ac:spMk id="473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12.268" v="1282" actId="478"/>
          <ac:spMkLst>
            <pc:docMk/>
            <pc:sldMk cId="0" sldId="258"/>
            <ac:spMk id="474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34.584" v="1293" actId="478"/>
          <ac:spMkLst>
            <pc:docMk/>
            <pc:sldMk cId="0" sldId="258"/>
            <ac:spMk id="475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20.609" v="1285" actId="478"/>
          <ac:spMkLst>
            <pc:docMk/>
            <pc:sldMk cId="0" sldId="258"/>
            <ac:spMk id="476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32.329" v="1291" actId="478"/>
          <ac:spMkLst>
            <pc:docMk/>
            <pc:sldMk cId="0" sldId="258"/>
            <ac:spMk id="477" creationId="{00000000-0000-0000-0000-000000000000}"/>
          </ac:spMkLst>
        </pc:spChg>
        <pc:spChg chg="del mod">
          <ac:chgData name="André Oliveira" userId="cabec721-9316-419b-acc7-899438f41ebd" providerId="ADAL" clId="{5425F2C6-578E-2F4B-B310-85374CE3C8B7}" dt="2023-04-05T00:05:57.450" v="1274" actId="478"/>
          <ac:spMkLst>
            <pc:docMk/>
            <pc:sldMk cId="0" sldId="258"/>
            <ac:spMk id="478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6:29.478" v="1289" actId="478"/>
          <ac:spMkLst>
            <pc:docMk/>
            <pc:sldMk cId="0" sldId="258"/>
            <ac:spMk id="479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05:56.755" v="1273" actId="478"/>
          <ac:spMkLst>
            <pc:docMk/>
            <pc:sldMk cId="0" sldId="258"/>
            <ac:spMk id="480" creationId="{00000000-0000-0000-0000-000000000000}"/>
          </ac:spMkLst>
        </pc:spChg>
        <pc:picChg chg="add mod">
          <ac:chgData name="André Oliveira" userId="cabec721-9316-419b-acc7-899438f41ebd" providerId="ADAL" clId="{5425F2C6-578E-2F4B-B310-85374CE3C8B7}" dt="2023-04-05T00:19:16.696" v="1360" actId="1076"/>
          <ac:picMkLst>
            <pc:docMk/>
            <pc:sldMk cId="0" sldId="258"/>
            <ac:picMk id="3" creationId="{647B3518-9E43-1F87-3647-701F0C48CF55}"/>
          </ac:picMkLst>
        </pc:picChg>
        <pc:picChg chg="add del mod">
          <ac:chgData name="André Oliveira" userId="cabec721-9316-419b-acc7-899438f41ebd" providerId="ADAL" clId="{5425F2C6-578E-2F4B-B310-85374CE3C8B7}" dt="2023-04-05T00:14:37.381" v="1317" actId="478"/>
          <ac:picMkLst>
            <pc:docMk/>
            <pc:sldMk cId="0" sldId="258"/>
            <ac:picMk id="33" creationId="{DAB32012-CD20-556E-EC94-A895AE89EF67}"/>
          </ac:picMkLst>
        </pc:picChg>
        <pc:picChg chg="add mod">
          <ac:chgData name="André Oliveira" userId="cabec721-9316-419b-acc7-899438f41ebd" providerId="ADAL" clId="{5425F2C6-578E-2F4B-B310-85374CE3C8B7}" dt="2023-04-05T00:14:46.069" v="1318"/>
          <ac:picMkLst>
            <pc:docMk/>
            <pc:sldMk cId="0" sldId="258"/>
            <ac:picMk id="35" creationId="{713E063C-B833-923B-9618-7AD44C7CF063}"/>
          </ac:picMkLst>
        </pc:picChg>
        <pc:picChg chg="add del mod">
          <ac:chgData name="André Oliveira" userId="cabec721-9316-419b-acc7-899438f41ebd" providerId="ADAL" clId="{5425F2C6-578E-2F4B-B310-85374CE3C8B7}" dt="2023-04-05T00:11:30.225" v="1315" actId="478"/>
          <ac:picMkLst>
            <pc:docMk/>
            <pc:sldMk cId="0" sldId="258"/>
            <ac:picMk id="1026" creationId="{D26509C0-70B9-DADC-0623-A9ECB4BF803E}"/>
          </ac:picMkLst>
        </pc:picChg>
        <pc:cxnChg chg="add mod">
          <ac:chgData name="André Oliveira" userId="cabec721-9316-419b-acc7-899438f41ebd" providerId="ADAL" clId="{5425F2C6-578E-2F4B-B310-85374CE3C8B7}" dt="2023-04-05T00:08:33.092" v="1302" actId="1076"/>
          <ac:cxnSpMkLst>
            <pc:docMk/>
            <pc:sldMk cId="0" sldId="258"/>
            <ac:cxnSpMk id="28" creationId="{4A0E9122-40FA-6C77-FE30-34D5BD3B7BB4}"/>
          </ac:cxnSpMkLst>
        </pc:cxnChg>
      </pc:sldChg>
      <pc:sldChg chg="del">
        <pc:chgData name="André Oliveira" userId="cabec721-9316-419b-acc7-899438f41ebd" providerId="ADAL" clId="{5425F2C6-578E-2F4B-B310-85374CE3C8B7}" dt="2023-04-05T00:25:47.979" v="1501" actId="2696"/>
        <pc:sldMkLst>
          <pc:docMk/>
          <pc:sldMk cId="0" sldId="259"/>
        </pc:sldMkLst>
      </pc:sldChg>
      <pc:sldChg chg="del">
        <pc:chgData name="André Oliveira" userId="cabec721-9316-419b-acc7-899438f41ebd" providerId="ADAL" clId="{5425F2C6-578E-2F4B-B310-85374CE3C8B7}" dt="2023-04-05T00:25:49.845" v="1503" actId="2696"/>
        <pc:sldMkLst>
          <pc:docMk/>
          <pc:sldMk cId="0" sldId="260"/>
        </pc:sldMkLst>
      </pc:sldChg>
      <pc:sldChg chg="del">
        <pc:chgData name="André Oliveira" userId="cabec721-9316-419b-acc7-899438f41ebd" providerId="ADAL" clId="{5425F2C6-578E-2F4B-B310-85374CE3C8B7}" dt="2023-04-05T00:25:51.865" v="1505" actId="2696"/>
        <pc:sldMkLst>
          <pc:docMk/>
          <pc:sldMk cId="0" sldId="261"/>
        </pc:sldMkLst>
      </pc:sldChg>
      <pc:sldChg chg="del">
        <pc:chgData name="André Oliveira" userId="cabec721-9316-419b-acc7-899438f41ebd" providerId="ADAL" clId="{5425F2C6-578E-2F4B-B310-85374CE3C8B7}" dt="2023-04-05T00:25:52.602" v="1507" actId="2696"/>
        <pc:sldMkLst>
          <pc:docMk/>
          <pc:sldMk cId="0" sldId="262"/>
        </pc:sldMkLst>
      </pc:sldChg>
      <pc:sldChg chg="addSp delSp modSp mod">
        <pc:chgData name="André Oliveira" userId="cabec721-9316-419b-acc7-899438f41ebd" providerId="ADAL" clId="{5425F2C6-578E-2F4B-B310-85374CE3C8B7}" dt="2023-04-09T01:00:37.690" v="2628"/>
        <pc:sldMkLst>
          <pc:docMk/>
          <pc:sldMk cId="0" sldId="263"/>
        </pc:sldMkLst>
        <pc:spChg chg="add del mod">
          <ac:chgData name="André Oliveira" userId="cabec721-9316-419b-acc7-899438f41ebd" providerId="ADAL" clId="{5425F2C6-578E-2F4B-B310-85374CE3C8B7}" dt="2023-04-05T00:26:30.105" v="1546" actId="478"/>
          <ac:spMkLst>
            <pc:docMk/>
            <pc:sldMk cId="0" sldId="263"/>
            <ac:spMk id="2" creationId="{007636FB-15F4-077A-CFDE-771B7AB3EEBD}"/>
          </ac:spMkLst>
        </pc:spChg>
        <pc:spChg chg="add del mod">
          <ac:chgData name="André Oliveira" userId="cabec721-9316-419b-acc7-899438f41ebd" providerId="ADAL" clId="{5425F2C6-578E-2F4B-B310-85374CE3C8B7}" dt="2023-04-05T00:26:29.490" v="1545" actId="478"/>
          <ac:spMkLst>
            <pc:docMk/>
            <pc:sldMk cId="0" sldId="263"/>
            <ac:spMk id="4" creationId="{54DC7897-3C6E-F17A-0023-B2E6123DB718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5" creationId="{2377FB55-E720-F9FB-462B-4E7A7F046DAF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6" creationId="{735FA774-25D1-C4A7-71BB-E08BE7C14E6E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7" creationId="{B04D0D42-9406-7E5B-F688-853B20348A65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8" creationId="{EE4939C0-AB61-5A40-E1BF-D55994BD0F49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9" creationId="{85120B60-92A2-3CBC-B86B-CF76AB2DFEA4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0" creationId="{E3F43AF9-D670-E562-E45D-865B179863AA}"/>
          </ac:spMkLst>
        </pc:spChg>
        <pc:spChg chg="add del">
          <ac:chgData name="André Oliveira" userId="cabec721-9316-419b-acc7-899438f41ebd" providerId="ADAL" clId="{5425F2C6-578E-2F4B-B310-85374CE3C8B7}" dt="2023-04-05T00:28:49.949" v="1571" actId="478"/>
          <ac:spMkLst>
            <pc:docMk/>
            <pc:sldMk cId="0" sldId="263"/>
            <ac:spMk id="12" creationId="{AF4EE193-C99A-C060-289E-BA0156944712}"/>
          </ac:spMkLst>
        </pc:spChg>
        <pc:spChg chg="add mod">
          <ac:chgData name="André Oliveira" userId="cabec721-9316-419b-acc7-899438f41ebd" providerId="ADAL" clId="{5425F2C6-578E-2F4B-B310-85374CE3C8B7}" dt="2023-04-05T00:42:12.346" v="1728" actId="1076"/>
          <ac:spMkLst>
            <pc:docMk/>
            <pc:sldMk cId="0" sldId="263"/>
            <ac:spMk id="13" creationId="{04BDBB6D-8CCB-6521-B4F4-6ED0216E27C3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4" creationId="{1E1D011C-288C-9AB2-585A-30D34AB19F18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5" creationId="{873D54F6-FA72-7835-683D-0A54FAF15556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6" creationId="{BC71AE4A-DF02-CF44-EA07-97CC5B6DDF6D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7" creationId="{B6997507-2556-A129-FB85-8BF21398D021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8" creationId="{669BEA74-5DBE-3FC6-39D7-5E135C0CA238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19" creationId="{E9D92C1F-ED8D-1513-9988-8E7E893A7B69}"/>
          </ac:spMkLst>
        </pc:spChg>
        <pc:spChg chg="add mod">
          <ac:chgData name="André Oliveira" userId="cabec721-9316-419b-acc7-899438f41ebd" providerId="ADAL" clId="{5425F2C6-578E-2F4B-B310-85374CE3C8B7}" dt="2023-04-05T00:38:49.170" v="1668" actId="1076"/>
          <ac:spMkLst>
            <pc:docMk/>
            <pc:sldMk cId="0" sldId="263"/>
            <ac:spMk id="20" creationId="{451B722F-8046-BDBD-AD54-68FAF9106903}"/>
          </ac:spMkLst>
        </pc:spChg>
        <pc:spChg chg="add del mod">
          <ac:chgData name="André Oliveira" userId="cabec721-9316-419b-acc7-899438f41ebd" providerId="ADAL" clId="{5425F2C6-578E-2F4B-B310-85374CE3C8B7}" dt="2023-04-05T00:38:58.439" v="1671"/>
          <ac:spMkLst>
            <pc:docMk/>
            <pc:sldMk cId="0" sldId="263"/>
            <ac:spMk id="21" creationId="{EC864879-46EB-6602-D7D4-1AF4FAE5DF59}"/>
          </ac:spMkLst>
        </pc:spChg>
        <pc:spChg chg="del">
          <ac:chgData name="André Oliveira" userId="cabec721-9316-419b-acc7-899438f41ebd" providerId="ADAL" clId="{5425F2C6-578E-2F4B-B310-85374CE3C8B7}" dt="2023-04-05T00:26:27.761" v="1544" actId="478"/>
          <ac:spMkLst>
            <pc:docMk/>
            <pc:sldMk cId="0" sldId="263"/>
            <ac:spMk id="520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0:30:32.681" v="1592" actId="14100"/>
          <ac:spMkLst>
            <pc:docMk/>
            <pc:sldMk cId="0" sldId="263"/>
            <ac:spMk id="521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9T01:00:37.690" v="2628"/>
          <ac:spMkLst>
            <pc:docMk/>
            <pc:sldMk cId="0" sldId="263"/>
            <ac:spMk id="522" creationId="{00000000-0000-0000-0000-000000000000}"/>
          </ac:spMkLst>
        </pc:spChg>
      </pc:sldChg>
      <pc:sldChg chg="del">
        <pc:chgData name="André Oliveira" userId="cabec721-9316-419b-acc7-899438f41ebd" providerId="ADAL" clId="{5425F2C6-578E-2F4B-B310-85374CE3C8B7}" dt="2023-04-05T00:25:56.247" v="1509" actId="2696"/>
        <pc:sldMkLst>
          <pc:docMk/>
          <pc:sldMk cId="0" sldId="264"/>
        </pc:sldMkLst>
      </pc:sldChg>
      <pc:sldChg chg="del">
        <pc:chgData name="André Oliveira" userId="cabec721-9316-419b-acc7-899438f41ebd" providerId="ADAL" clId="{5425F2C6-578E-2F4B-B310-85374CE3C8B7}" dt="2023-04-05T00:25:56.963" v="1511" actId="2696"/>
        <pc:sldMkLst>
          <pc:docMk/>
          <pc:sldMk cId="0" sldId="265"/>
        </pc:sldMkLst>
      </pc:sldChg>
      <pc:sldChg chg="del">
        <pc:chgData name="André Oliveira" userId="cabec721-9316-419b-acc7-899438f41ebd" providerId="ADAL" clId="{5425F2C6-578E-2F4B-B310-85374CE3C8B7}" dt="2023-04-05T00:25:57.743" v="1513" actId="2696"/>
        <pc:sldMkLst>
          <pc:docMk/>
          <pc:sldMk cId="0" sldId="266"/>
        </pc:sldMkLst>
      </pc:sldChg>
      <pc:sldChg chg="del">
        <pc:chgData name="André Oliveira" userId="cabec721-9316-419b-acc7-899438f41ebd" providerId="ADAL" clId="{5425F2C6-578E-2F4B-B310-85374CE3C8B7}" dt="2023-04-05T00:25:58.408" v="1514" actId="2696"/>
        <pc:sldMkLst>
          <pc:docMk/>
          <pc:sldMk cId="0" sldId="267"/>
        </pc:sldMkLst>
      </pc:sldChg>
      <pc:sldChg chg="del">
        <pc:chgData name="André Oliveira" userId="cabec721-9316-419b-acc7-899438f41ebd" providerId="ADAL" clId="{5425F2C6-578E-2F4B-B310-85374CE3C8B7}" dt="2023-04-05T00:25:59.157" v="1516" actId="2696"/>
        <pc:sldMkLst>
          <pc:docMk/>
          <pc:sldMk cId="0" sldId="268"/>
        </pc:sldMkLst>
      </pc:sldChg>
      <pc:sldChg chg="addSp delSp modSp mod">
        <pc:chgData name="André Oliveira" userId="cabec721-9316-419b-acc7-899438f41ebd" providerId="ADAL" clId="{5425F2C6-578E-2F4B-B310-85374CE3C8B7}" dt="2023-04-09T01:00:46.013" v="2631"/>
        <pc:sldMkLst>
          <pc:docMk/>
          <pc:sldMk cId="0" sldId="269"/>
        </pc:sldMkLst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06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07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9T01:00:46.013" v="2631"/>
          <ac:spMkLst>
            <pc:docMk/>
            <pc:sldMk cId="0" sldId="269"/>
            <ac:spMk id="608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09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7.184" v="1824" actId="478"/>
          <ac:spMkLst>
            <pc:docMk/>
            <pc:sldMk cId="0" sldId="269"/>
            <ac:spMk id="610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1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2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9.421" v="1825" actId="478"/>
          <ac:spMkLst>
            <pc:docMk/>
            <pc:sldMk cId="0" sldId="269"/>
            <ac:spMk id="613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4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5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6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8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19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1:35.011" v="1823" actId="478"/>
          <ac:spMkLst>
            <pc:docMk/>
            <pc:sldMk cId="0" sldId="269"/>
            <ac:spMk id="652" creationId="{00000000-0000-0000-0000-000000000000}"/>
          </ac:spMkLst>
        </pc:spChg>
        <pc:grpChg chg="del">
          <ac:chgData name="André Oliveira" userId="cabec721-9316-419b-acc7-899438f41ebd" providerId="ADAL" clId="{5425F2C6-578E-2F4B-B310-85374CE3C8B7}" dt="2023-04-05T00:51:35.011" v="1823" actId="478"/>
          <ac:grpSpMkLst>
            <pc:docMk/>
            <pc:sldMk cId="0" sldId="269"/>
            <ac:grpSpMk id="620" creationId="{00000000-0000-0000-0000-000000000000}"/>
          </ac:grpSpMkLst>
        </pc:grpChg>
        <pc:grpChg chg="del">
          <ac:chgData name="André Oliveira" userId="cabec721-9316-419b-acc7-899438f41ebd" providerId="ADAL" clId="{5425F2C6-578E-2F4B-B310-85374CE3C8B7}" dt="2023-04-05T00:51:35.011" v="1823" actId="478"/>
          <ac:grpSpMkLst>
            <pc:docMk/>
            <pc:sldMk cId="0" sldId="269"/>
            <ac:grpSpMk id="623" creationId="{00000000-0000-0000-0000-000000000000}"/>
          </ac:grpSpMkLst>
        </pc:grpChg>
        <pc:picChg chg="add mod">
          <ac:chgData name="André Oliveira" userId="cabec721-9316-419b-acc7-899438f41ebd" providerId="ADAL" clId="{5425F2C6-578E-2F4B-B310-85374CE3C8B7}" dt="2023-04-05T00:52:43.111" v="1839" actId="1076"/>
          <ac:picMkLst>
            <pc:docMk/>
            <pc:sldMk cId="0" sldId="269"/>
            <ac:picMk id="3" creationId="{0252ED2A-B5CF-24E3-5A7B-542D9DE32CA0}"/>
          </ac:picMkLst>
        </pc:picChg>
        <pc:picChg chg="add del mod">
          <ac:chgData name="André Oliveira" userId="cabec721-9316-419b-acc7-899438f41ebd" providerId="ADAL" clId="{5425F2C6-578E-2F4B-B310-85374CE3C8B7}" dt="2023-04-05T00:52:21.979" v="1835" actId="478"/>
          <ac:picMkLst>
            <pc:docMk/>
            <pc:sldMk cId="0" sldId="269"/>
            <ac:picMk id="5" creationId="{201DDC7F-E14B-C68F-053A-1EAAB8240799}"/>
          </ac:picMkLst>
        </pc:picChg>
        <pc:cxnChg chg="del mod">
          <ac:chgData name="André Oliveira" userId="cabec721-9316-419b-acc7-899438f41ebd" providerId="ADAL" clId="{5425F2C6-578E-2F4B-B310-85374CE3C8B7}" dt="2023-04-05T00:51:35.011" v="1823" actId="478"/>
          <ac:cxnSpMkLst>
            <pc:docMk/>
            <pc:sldMk cId="0" sldId="269"/>
            <ac:cxnSpMk id="649" creationId="{00000000-0000-0000-0000-000000000000}"/>
          </ac:cxnSpMkLst>
        </pc:cxnChg>
        <pc:cxnChg chg="del mod">
          <ac:chgData name="André Oliveira" userId="cabec721-9316-419b-acc7-899438f41ebd" providerId="ADAL" clId="{5425F2C6-578E-2F4B-B310-85374CE3C8B7}" dt="2023-04-05T00:51:35.011" v="1823" actId="478"/>
          <ac:cxnSpMkLst>
            <pc:docMk/>
            <pc:sldMk cId="0" sldId="269"/>
            <ac:cxnSpMk id="650" creationId="{00000000-0000-0000-0000-000000000000}"/>
          </ac:cxnSpMkLst>
        </pc:cxnChg>
        <pc:cxnChg chg="del mod">
          <ac:chgData name="André Oliveira" userId="cabec721-9316-419b-acc7-899438f41ebd" providerId="ADAL" clId="{5425F2C6-578E-2F4B-B310-85374CE3C8B7}" dt="2023-04-05T00:51:35.011" v="1823" actId="478"/>
          <ac:cxnSpMkLst>
            <pc:docMk/>
            <pc:sldMk cId="0" sldId="269"/>
            <ac:cxnSpMk id="651" creationId="{00000000-0000-0000-0000-000000000000}"/>
          </ac:cxnSpMkLst>
        </pc:cxnChg>
      </pc:sldChg>
      <pc:sldChg chg="del">
        <pc:chgData name="André Oliveira" userId="cabec721-9316-419b-acc7-899438f41ebd" providerId="ADAL" clId="{5425F2C6-578E-2F4B-B310-85374CE3C8B7}" dt="2023-04-05T00:57:36.428" v="1920" actId="2696"/>
        <pc:sldMkLst>
          <pc:docMk/>
          <pc:sldMk cId="0" sldId="270"/>
        </pc:sldMkLst>
      </pc:sldChg>
      <pc:sldChg chg="del">
        <pc:chgData name="André Oliveira" userId="cabec721-9316-419b-acc7-899438f41ebd" providerId="ADAL" clId="{5425F2C6-578E-2F4B-B310-85374CE3C8B7}" dt="2023-04-05T00:57:34.558" v="1918" actId="2696"/>
        <pc:sldMkLst>
          <pc:docMk/>
          <pc:sldMk cId="0" sldId="271"/>
        </pc:sldMkLst>
      </pc:sldChg>
      <pc:sldChg chg="del">
        <pc:chgData name="André Oliveira" userId="cabec721-9316-419b-acc7-899438f41ebd" providerId="ADAL" clId="{5425F2C6-578E-2F4B-B310-85374CE3C8B7}" dt="2023-04-05T00:56:49.579" v="1891" actId="2696"/>
        <pc:sldMkLst>
          <pc:docMk/>
          <pc:sldMk cId="0" sldId="272"/>
        </pc:sldMkLst>
      </pc:sldChg>
      <pc:sldChg chg="del">
        <pc:chgData name="André Oliveira" userId="cabec721-9316-419b-acc7-899438f41ebd" providerId="ADAL" clId="{5425F2C6-578E-2F4B-B310-85374CE3C8B7}" dt="2023-04-05T00:57:33.800" v="1917" actId="2696"/>
        <pc:sldMkLst>
          <pc:docMk/>
          <pc:sldMk cId="0" sldId="273"/>
        </pc:sldMkLst>
      </pc:sldChg>
      <pc:sldChg chg="del">
        <pc:chgData name="André Oliveira" userId="cabec721-9316-419b-acc7-899438f41ebd" providerId="ADAL" clId="{5425F2C6-578E-2F4B-B310-85374CE3C8B7}" dt="2023-04-05T00:57:29.066" v="1915" actId="2696"/>
        <pc:sldMkLst>
          <pc:docMk/>
          <pc:sldMk cId="0" sldId="274"/>
        </pc:sldMkLst>
      </pc:sldChg>
      <pc:sldChg chg="addSp delSp modSp mod">
        <pc:chgData name="André Oliveira" userId="cabec721-9316-419b-acc7-899438f41ebd" providerId="ADAL" clId="{5425F2C6-578E-2F4B-B310-85374CE3C8B7}" dt="2023-04-09T01:00:58.827" v="2635"/>
        <pc:sldMkLst>
          <pc:docMk/>
          <pc:sldMk cId="0" sldId="275"/>
        </pc:sldMkLst>
        <pc:spChg chg="add del mod">
          <ac:chgData name="André Oliveira" userId="cabec721-9316-419b-acc7-899438f41ebd" providerId="ADAL" clId="{5425F2C6-578E-2F4B-B310-85374CE3C8B7}" dt="2023-04-05T00:59:06.851" v="2032" actId="478"/>
          <ac:spMkLst>
            <pc:docMk/>
            <pc:sldMk cId="0" sldId="275"/>
            <ac:spMk id="3" creationId="{E828BD0A-D15A-65AE-231F-ECD9A7697AD5}"/>
          </ac:spMkLst>
        </pc:spChg>
        <pc:spChg chg="add del mod">
          <ac:chgData name="André Oliveira" userId="cabec721-9316-419b-acc7-899438f41ebd" providerId="ADAL" clId="{5425F2C6-578E-2F4B-B310-85374CE3C8B7}" dt="2023-04-05T00:59:06.173" v="2031" actId="478"/>
          <ac:spMkLst>
            <pc:docMk/>
            <pc:sldMk cId="0" sldId="275"/>
            <ac:spMk id="5" creationId="{56CCB59F-3AEB-F4CB-1DF0-947A75D3C1CB}"/>
          </ac:spMkLst>
        </pc:spChg>
        <pc:spChg chg="mod">
          <ac:chgData name="André Oliveira" userId="cabec721-9316-419b-acc7-899438f41ebd" providerId="ADAL" clId="{5425F2C6-578E-2F4B-B310-85374CE3C8B7}" dt="2023-04-09T01:00:58.827" v="2635"/>
          <ac:spMkLst>
            <pc:docMk/>
            <pc:sldMk cId="0" sldId="275"/>
            <ac:spMk id="835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15.947" v="2587" actId="14100"/>
          <ac:spMkLst>
            <pc:docMk/>
            <pc:sldMk cId="0" sldId="275"/>
            <ac:spMk id="83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15:56.110" v="2350" actId="20577"/>
          <ac:spMkLst>
            <pc:docMk/>
            <pc:sldMk cId="0" sldId="275"/>
            <ac:spMk id="837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0:47.254" v="2582" actId="2711"/>
          <ac:spMkLst>
            <pc:docMk/>
            <pc:sldMk cId="0" sldId="275"/>
            <ac:spMk id="838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14:22.129" v="2236" actId="20577"/>
          <ac:spMkLst>
            <pc:docMk/>
            <pc:sldMk cId="0" sldId="275"/>
            <ac:spMk id="839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14:42.501" v="2247" actId="20577"/>
          <ac:spMkLst>
            <pc:docMk/>
            <pc:sldMk cId="0" sldId="275"/>
            <ac:spMk id="840" creationId="{00000000-0000-0000-0000-000000000000}"/>
          </ac:spMkLst>
        </pc:spChg>
        <pc:spChg chg="del mod">
          <ac:chgData name="André Oliveira" userId="cabec721-9316-419b-acc7-899438f41ebd" providerId="ADAL" clId="{5425F2C6-578E-2F4B-B310-85374CE3C8B7}" dt="2023-04-05T00:59:03.054" v="2029" actId="478"/>
          <ac:spMkLst>
            <pc:docMk/>
            <pc:sldMk cId="0" sldId="275"/>
            <ac:spMk id="841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9:04.419" v="2030" actId="478"/>
          <ac:spMkLst>
            <pc:docMk/>
            <pc:sldMk cId="0" sldId="275"/>
            <ac:spMk id="842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14:51.411" v="2256" actId="20577"/>
          <ac:spMkLst>
            <pc:docMk/>
            <pc:sldMk cId="0" sldId="275"/>
            <ac:spMk id="843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0:58.924" v="2584" actId="2711"/>
          <ac:spMkLst>
            <pc:docMk/>
            <pc:sldMk cId="0" sldId="275"/>
            <ac:spMk id="844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03.056" v="2585" actId="2711"/>
          <ac:spMkLst>
            <pc:docMk/>
            <pc:sldMk cId="0" sldId="275"/>
            <ac:spMk id="845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15:00.697" v="2266" actId="20577"/>
          <ac:spMkLst>
            <pc:docMk/>
            <pc:sldMk cId="0" sldId="275"/>
            <ac:spMk id="84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15:20.331" v="2280" actId="20577"/>
          <ac:spMkLst>
            <pc:docMk/>
            <pc:sldMk cId="0" sldId="275"/>
            <ac:spMk id="847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00:39.368" v="2042" actId="1076"/>
          <ac:spMkLst>
            <pc:docMk/>
            <pc:sldMk cId="0" sldId="275"/>
            <ac:spMk id="851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01:09.208" v="2043" actId="1076"/>
          <ac:spMkLst>
            <pc:docMk/>
            <pc:sldMk cId="0" sldId="275"/>
            <ac:spMk id="852" creationId="{00000000-0000-0000-0000-000000000000}"/>
          </ac:spMkLst>
        </pc:spChg>
        <pc:spChg chg="del">
          <ac:chgData name="André Oliveira" userId="cabec721-9316-419b-acc7-899438f41ebd" providerId="ADAL" clId="{5425F2C6-578E-2F4B-B310-85374CE3C8B7}" dt="2023-04-05T00:59:19.199" v="2033" actId="478"/>
          <ac:spMkLst>
            <pc:docMk/>
            <pc:sldMk cId="0" sldId="275"/>
            <ac:spMk id="853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01:09.208" v="2043" actId="1076"/>
          <ac:spMkLst>
            <pc:docMk/>
            <pc:sldMk cId="0" sldId="275"/>
            <ac:spMk id="914" creationId="{00000000-0000-0000-0000-000000000000}"/>
          </ac:spMkLst>
        </pc:spChg>
        <pc:grpChg chg="del">
          <ac:chgData name="André Oliveira" userId="cabec721-9316-419b-acc7-899438f41ebd" providerId="ADAL" clId="{5425F2C6-578E-2F4B-B310-85374CE3C8B7}" dt="2023-04-05T00:59:00.953" v="2027" actId="478"/>
          <ac:grpSpMkLst>
            <pc:docMk/>
            <pc:sldMk cId="0" sldId="275"/>
            <ac:grpSpMk id="887" creationId="{00000000-0000-0000-0000-000000000000}"/>
          </ac:grpSpMkLst>
        </pc:grpChg>
        <pc:grpChg chg="mod">
          <ac:chgData name="André Oliveira" userId="cabec721-9316-419b-acc7-899438f41ebd" providerId="ADAL" clId="{5425F2C6-578E-2F4B-B310-85374CE3C8B7}" dt="2023-04-05T01:00:39.368" v="2042" actId="1076"/>
          <ac:grpSpMkLst>
            <pc:docMk/>
            <pc:sldMk cId="0" sldId="275"/>
            <ac:grpSpMk id="897" creationId="{00000000-0000-0000-0000-000000000000}"/>
          </ac:grpSpMkLst>
        </pc:grpChg>
      </pc:sldChg>
      <pc:sldChg chg="del">
        <pc:chgData name="André Oliveira" userId="cabec721-9316-419b-acc7-899438f41ebd" providerId="ADAL" clId="{5425F2C6-578E-2F4B-B310-85374CE3C8B7}" dt="2023-04-05T01:06:50.450" v="2137" actId="2696"/>
        <pc:sldMkLst>
          <pc:docMk/>
          <pc:sldMk cId="0" sldId="276"/>
        </pc:sldMkLst>
      </pc:sldChg>
      <pc:sldChg chg="del">
        <pc:chgData name="André Oliveira" userId="cabec721-9316-419b-acc7-899438f41ebd" providerId="ADAL" clId="{5425F2C6-578E-2F4B-B310-85374CE3C8B7}" dt="2023-04-05T01:06:52.521" v="2139" actId="2696"/>
        <pc:sldMkLst>
          <pc:docMk/>
          <pc:sldMk cId="0" sldId="277"/>
        </pc:sldMkLst>
      </pc:sldChg>
      <pc:sldChg chg="modSp mod">
        <pc:chgData name="André Oliveira" userId="cabec721-9316-419b-acc7-899438f41ebd" providerId="ADAL" clId="{5425F2C6-578E-2F4B-B310-85374CE3C8B7}" dt="2023-04-09T01:01:09" v="2637"/>
        <pc:sldMkLst>
          <pc:docMk/>
          <pc:sldMk cId="0" sldId="278"/>
        </pc:sldMkLst>
        <pc:spChg chg="mod">
          <ac:chgData name="André Oliveira" userId="cabec721-9316-419b-acc7-899438f41ebd" providerId="ADAL" clId="{5425F2C6-578E-2F4B-B310-85374CE3C8B7}" dt="2023-04-09T01:01:09" v="2637"/>
          <ac:spMkLst>
            <pc:docMk/>
            <pc:sldMk cId="0" sldId="278"/>
            <ac:spMk id="1035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07:08.422" v="2170" actId="20577"/>
          <ac:spMkLst>
            <pc:docMk/>
            <pc:sldMk cId="0" sldId="278"/>
            <ac:spMk id="103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09:05.124" v="2217" actId="1076"/>
          <ac:spMkLst>
            <pc:docMk/>
            <pc:sldMk cId="0" sldId="278"/>
            <ac:spMk id="1037" creationId="{00000000-0000-0000-0000-000000000000}"/>
          </ac:spMkLst>
        </pc:spChg>
      </pc:sldChg>
      <pc:sldChg chg="del">
        <pc:chgData name="André Oliveira" userId="cabec721-9316-419b-acc7-899438f41ebd" providerId="ADAL" clId="{5425F2C6-578E-2F4B-B310-85374CE3C8B7}" dt="2023-04-05T01:06:58.700" v="2146" actId="2696"/>
        <pc:sldMkLst>
          <pc:docMk/>
          <pc:sldMk cId="0" sldId="279"/>
        </pc:sldMkLst>
      </pc:sldChg>
      <pc:sldChg chg="del">
        <pc:chgData name="André Oliveira" userId="cabec721-9316-419b-acc7-899438f41ebd" providerId="ADAL" clId="{5425F2C6-578E-2F4B-B310-85374CE3C8B7}" dt="2023-04-05T01:06:58.756" v="2166" actId="2696"/>
        <pc:sldMkLst>
          <pc:docMk/>
          <pc:sldMk cId="0" sldId="280"/>
        </pc:sldMkLst>
      </pc:sldChg>
      <pc:sldChg chg="del">
        <pc:chgData name="André Oliveira" userId="cabec721-9316-419b-acc7-899438f41ebd" providerId="ADAL" clId="{5425F2C6-578E-2F4B-B310-85374CE3C8B7}" dt="2023-04-05T01:06:58.752" v="2164" actId="2696"/>
        <pc:sldMkLst>
          <pc:docMk/>
          <pc:sldMk cId="0" sldId="281"/>
        </pc:sldMkLst>
      </pc:sldChg>
      <pc:sldChg chg="del">
        <pc:chgData name="André Oliveira" userId="cabec721-9316-419b-acc7-899438f41ebd" providerId="ADAL" clId="{5425F2C6-578E-2F4B-B310-85374CE3C8B7}" dt="2023-04-05T01:06:58.702" v="2147" actId="2696"/>
        <pc:sldMkLst>
          <pc:docMk/>
          <pc:sldMk cId="0" sldId="282"/>
        </pc:sldMkLst>
      </pc:sldChg>
      <pc:sldChg chg="del">
        <pc:chgData name="André Oliveira" userId="cabec721-9316-419b-acc7-899438f41ebd" providerId="ADAL" clId="{5425F2C6-578E-2F4B-B310-85374CE3C8B7}" dt="2023-04-05T01:06:58.735" v="2152" actId="2696"/>
        <pc:sldMkLst>
          <pc:docMk/>
          <pc:sldMk cId="0" sldId="283"/>
        </pc:sldMkLst>
      </pc:sldChg>
      <pc:sldChg chg="del">
        <pc:chgData name="André Oliveira" userId="cabec721-9316-419b-acc7-899438f41ebd" providerId="ADAL" clId="{5425F2C6-578E-2F4B-B310-85374CE3C8B7}" dt="2023-04-05T01:06:58.746" v="2160" actId="2696"/>
        <pc:sldMkLst>
          <pc:docMk/>
          <pc:sldMk cId="0" sldId="284"/>
        </pc:sldMkLst>
      </pc:sldChg>
      <pc:sldChg chg="del">
        <pc:chgData name="André Oliveira" userId="cabec721-9316-419b-acc7-899438f41ebd" providerId="ADAL" clId="{5425F2C6-578E-2F4B-B310-85374CE3C8B7}" dt="2023-04-05T01:06:58.738" v="2154" actId="2696"/>
        <pc:sldMkLst>
          <pc:docMk/>
          <pc:sldMk cId="0" sldId="285"/>
        </pc:sldMkLst>
      </pc:sldChg>
      <pc:sldChg chg="del">
        <pc:chgData name="André Oliveira" userId="cabec721-9316-419b-acc7-899438f41ebd" providerId="ADAL" clId="{5425F2C6-578E-2F4B-B310-85374CE3C8B7}" dt="2023-04-05T01:06:58.744" v="2158" actId="2696"/>
        <pc:sldMkLst>
          <pc:docMk/>
          <pc:sldMk cId="0" sldId="286"/>
        </pc:sldMkLst>
      </pc:sldChg>
      <pc:sldChg chg="del">
        <pc:chgData name="André Oliveira" userId="cabec721-9316-419b-acc7-899438f41ebd" providerId="ADAL" clId="{5425F2C6-578E-2F4B-B310-85374CE3C8B7}" dt="2023-04-05T01:06:58.705" v="2149" actId="2696"/>
        <pc:sldMkLst>
          <pc:docMk/>
          <pc:sldMk cId="0" sldId="287"/>
        </pc:sldMkLst>
      </pc:sldChg>
      <pc:sldChg chg="del">
        <pc:chgData name="André Oliveira" userId="cabec721-9316-419b-acc7-899438f41ebd" providerId="ADAL" clId="{5425F2C6-578E-2F4B-B310-85374CE3C8B7}" dt="2023-04-05T01:06:58.693" v="2144" actId="2696"/>
        <pc:sldMkLst>
          <pc:docMk/>
          <pc:sldMk cId="0" sldId="288"/>
        </pc:sldMkLst>
      </pc:sldChg>
      <pc:sldChg chg="del">
        <pc:chgData name="André Oliveira" userId="cabec721-9316-419b-acc7-899438f41ebd" providerId="ADAL" clId="{5425F2C6-578E-2F4B-B310-85374CE3C8B7}" dt="2023-04-05T01:06:58.692" v="2143" actId="2696"/>
        <pc:sldMkLst>
          <pc:docMk/>
          <pc:sldMk cId="0" sldId="289"/>
        </pc:sldMkLst>
      </pc:sldChg>
      <pc:sldChg chg="del">
        <pc:chgData name="André Oliveira" userId="cabec721-9316-419b-acc7-899438f41ebd" providerId="ADAL" clId="{5425F2C6-578E-2F4B-B310-85374CE3C8B7}" dt="2023-04-05T01:06:58.741" v="2156" actId="2696"/>
        <pc:sldMkLst>
          <pc:docMk/>
          <pc:sldMk cId="0" sldId="290"/>
        </pc:sldMkLst>
      </pc:sldChg>
      <pc:sldChg chg="del">
        <pc:chgData name="André Oliveira" userId="cabec721-9316-419b-acc7-899438f41ebd" providerId="ADAL" clId="{5425F2C6-578E-2F4B-B310-85374CE3C8B7}" dt="2023-04-05T01:06:58.733" v="2151" actId="2696"/>
        <pc:sldMkLst>
          <pc:docMk/>
          <pc:sldMk cId="0" sldId="291"/>
        </pc:sldMkLst>
      </pc:sldChg>
      <pc:sldChg chg="del">
        <pc:chgData name="André Oliveira" userId="cabec721-9316-419b-acc7-899438f41ebd" providerId="ADAL" clId="{5425F2C6-578E-2F4B-B310-85374CE3C8B7}" dt="2023-04-05T01:06:58.763" v="2167" actId="2696"/>
        <pc:sldMkLst>
          <pc:docMk/>
          <pc:sldMk cId="0" sldId="292"/>
        </pc:sldMkLst>
      </pc:sldChg>
      <pc:sldChg chg="del">
        <pc:chgData name="André Oliveira" userId="cabec721-9316-419b-acc7-899438f41ebd" providerId="ADAL" clId="{5425F2C6-578E-2F4B-B310-85374CE3C8B7}" dt="2023-04-05T01:06:58.748" v="2162" actId="2696"/>
        <pc:sldMkLst>
          <pc:docMk/>
          <pc:sldMk cId="0" sldId="293"/>
        </pc:sldMkLst>
      </pc:sldChg>
      <pc:sldChg chg="del">
        <pc:chgData name="André Oliveira" userId="cabec721-9316-419b-acc7-899438f41ebd" providerId="ADAL" clId="{5425F2C6-578E-2F4B-B310-85374CE3C8B7}" dt="2023-04-05T00:56:50.246" v="1907" actId="2696"/>
        <pc:sldMkLst>
          <pc:docMk/>
          <pc:sldMk cId="0" sldId="294"/>
        </pc:sldMkLst>
      </pc:sldChg>
      <pc:sldChg chg="del">
        <pc:chgData name="André Oliveira" userId="cabec721-9316-419b-acc7-899438f41ebd" providerId="ADAL" clId="{5425F2C6-578E-2F4B-B310-85374CE3C8B7}" dt="2023-04-05T00:56:49.589" v="1893" actId="2696"/>
        <pc:sldMkLst>
          <pc:docMk/>
          <pc:sldMk cId="0" sldId="295"/>
        </pc:sldMkLst>
      </pc:sldChg>
      <pc:sldChg chg="del">
        <pc:chgData name="André Oliveira" userId="cabec721-9316-419b-acc7-899438f41ebd" providerId="ADAL" clId="{5425F2C6-578E-2F4B-B310-85374CE3C8B7}" dt="2023-04-05T00:56:49.853" v="1902" actId="2696"/>
        <pc:sldMkLst>
          <pc:docMk/>
          <pc:sldMk cId="0" sldId="296"/>
        </pc:sldMkLst>
      </pc:sldChg>
      <pc:sldChg chg="del">
        <pc:chgData name="André Oliveira" userId="cabec721-9316-419b-acc7-899438f41ebd" providerId="ADAL" clId="{5425F2C6-578E-2F4B-B310-85374CE3C8B7}" dt="2023-04-05T00:56:49.858" v="1903" actId="2696"/>
        <pc:sldMkLst>
          <pc:docMk/>
          <pc:sldMk cId="0" sldId="297"/>
        </pc:sldMkLst>
      </pc:sldChg>
      <pc:sldChg chg="del">
        <pc:chgData name="André Oliveira" userId="cabec721-9316-419b-acc7-899438f41ebd" providerId="ADAL" clId="{5425F2C6-578E-2F4B-B310-85374CE3C8B7}" dt="2023-04-05T00:56:49.843" v="1900" actId="2696"/>
        <pc:sldMkLst>
          <pc:docMk/>
          <pc:sldMk cId="0" sldId="298"/>
        </pc:sldMkLst>
      </pc:sldChg>
      <pc:sldChg chg="del">
        <pc:chgData name="André Oliveira" userId="cabec721-9316-419b-acc7-899438f41ebd" providerId="ADAL" clId="{5425F2C6-578E-2F4B-B310-85374CE3C8B7}" dt="2023-04-05T00:56:50.243" v="1906" actId="2696"/>
        <pc:sldMkLst>
          <pc:docMk/>
          <pc:sldMk cId="0" sldId="299"/>
        </pc:sldMkLst>
      </pc:sldChg>
      <pc:sldChg chg="del">
        <pc:chgData name="André Oliveira" userId="cabec721-9316-419b-acc7-899438f41ebd" providerId="ADAL" clId="{5425F2C6-578E-2F4B-B310-85374CE3C8B7}" dt="2023-04-05T00:56:49.643" v="1895" actId="2696"/>
        <pc:sldMkLst>
          <pc:docMk/>
          <pc:sldMk cId="0" sldId="300"/>
        </pc:sldMkLst>
      </pc:sldChg>
      <pc:sldChg chg="del">
        <pc:chgData name="André Oliveira" userId="cabec721-9316-419b-acc7-899438f41ebd" providerId="ADAL" clId="{5425F2C6-578E-2F4B-B310-85374CE3C8B7}" dt="2023-04-05T00:56:49.871" v="1904" actId="2696"/>
        <pc:sldMkLst>
          <pc:docMk/>
          <pc:sldMk cId="0" sldId="301"/>
        </pc:sldMkLst>
      </pc:sldChg>
      <pc:sldChg chg="del">
        <pc:chgData name="André Oliveira" userId="cabec721-9316-419b-acc7-899438f41ebd" providerId="ADAL" clId="{5425F2C6-578E-2F4B-B310-85374CE3C8B7}" dt="2023-04-05T00:56:49.788" v="1898" actId="2696"/>
        <pc:sldMkLst>
          <pc:docMk/>
          <pc:sldMk cId="0" sldId="302"/>
        </pc:sldMkLst>
      </pc:sldChg>
      <pc:sldChg chg="del">
        <pc:chgData name="André Oliveira" userId="cabec721-9316-419b-acc7-899438f41ebd" providerId="ADAL" clId="{5425F2C6-578E-2F4B-B310-85374CE3C8B7}" dt="2023-04-05T00:56:50.259" v="1909" actId="2696"/>
        <pc:sldMkLst>
          <pc:docMk/>
          <pc:sldMk cId="0" sldId="303"/>
        </pc:sldMkLst>
      </pc:sldChg>
      <pc:sldChg chg="del">
        <pc:chgData name="André Oliveira" userId="cabec721-9316-419b-acc7-899438f41ebd" providerId="ADAL" clId="{5425F2C6-578E-2F4B-B310-85374CE3C8B7}" dt="2023-04-05T00:56:49.623" v="1894" actId="2696"/>
        <pc:sldMkLst>
          <pc:docMk/>
          <pc:sldMk cId="0" sldId="304"/>
        </pc:sldMkLst>
      </pc:sldChg>
      <pc:sldChg chg="del">
        <pc:chgData name="André Oliveira" userId="cabec721-9316-419b-acc7-899438f41ebd" providerId="ADAL" clId="{5425F2C6-578E-2F4B-B310-85374CE3C8B7}" dt="2023-04-05T00:56:50.296" v="1910" actId="2696"/>
        <pc:sldMkLst>
          <pc:docMk/>
          <pc:sldMk cId="0" sldId="305"/>
        </pc:sldMkLst>
      </pc:sldChg>
      <pc:sldChg chg="del">
        <pc:chgData name="André Oliveira" userId="cabec721-9316-419b-acc7-899438f41ebd" providerId="ADAL" clId="{5425F2C6-578E-2F4B-B310-85374CE3C8B7}" dt="2023-04-05T00:56:49.766" v="1897" actId="2696"/>
        <pc:sldMkLst>
          <pc:docMk/>
          <pc:sldMk cId="0" sldId="306"/>
        </pc:sldMkLst>
      </pc:sldChg>
      <pc:sldChg chg="del">
        <pc:chgData name="André Oliveira" userId="cabec721-9316-419b-acc7-899438f41ebd" providerId="ADAL" clId="{5425F2C6-578E-2F4B-B310-85374CE3C8B7}" dt="2023-04-05T00:56:49.934" v="1905" actId="2696"/>
        <pc:sldMkLst>
          <pc:docMk/>
          <pc:sldMk cId="0" sldId="307"/>
        </pc:sldMkLst>
      </pc:sldChg>
      <pc:sldChg chg="del">
        <pc:chgData name="André Oliveira" userId="cabec721-9316-419b-acc7-899438f41ebd" providerId="ADAL" clId="{5425F2C6-578E-2F4B-B310-85374CE3C8B7}" dt="2023-04-05T00:56:49.700" v="1896" actId="2696"/>
        <pc:sldMkLst>
          <pc:docMk/>
          <pc:sldMk cId="0" sldId="308"/>
        </pc:sldMkLst>
      </pc:sldChg>
      <pc:sldChg chg="del">
        <pc:chgData name="André Oliveira" userId="cabec721-9316-419b-acc7-899438f41ebd" providerId="ADAL" clId="{5425F2C6-578E-2F4B-B310-85374CE3C8B7}" dt="2023-04-05T00:56:49.826" v="1899" actId="2696"/>
        <pc:sldMkLst>
          <pc:docMk/>
          <pc:sldMk cId="0" sldId="309"/>
        </pc:sldMkLst>
      </pc:sldChg>
      <pc:sldChg chg="del">
        <pc:chgData name="André Oliveira" userId="cabec721-9316-419b-acc7-899438f41ebd" providerId="ADAL" clId="{5425F2C6-578E-2F4B-B310-85374CE3C8B7}" dt="2023-04-05T00:56:50.340" v="1911" actId="2696"/>
        <pc:sldMkLst>
          <pc:docMk/>
          <pc:sldMk cId="0" sldId="310"/>
        </pc:sldMkLst>
      </pc:sldChg>
      <pc:sldChg chg="del">
        <pc:chgData name="André Oliveira" userId="cabec721-9316-419b-acc7-899438f41ebd" providerId="ADAL" clId="{5425F2C6-578E-2F4B-B310-85374CE3C8B7}" dt="2023-04-05T00:56:49.848" v="1901" actId="2696"/>
        <pc:sldMkLst>
          <pc:docMk/>
          <pc:sldMk cId="0" sldId="311"/>
        </pc:sldMkLst>
      </pc:sldChg>
      <pc:sldChg chg="addSp delSp modSp add mod">
        <pc:chgData name="André Oliveira" userId="cabec721-9316-419b-acc7-899438f41ebd" providerId="ADAL" clId="{5425F2C6-578E-2F4B-B310-85374CE3C8B7}" dt="2023-04-09T01:00:24.096" v="2625"/>
        <pc:sldMkLst>
          <pc:docMk/>
          <pc:sldMk cId="3718299732" sldId="312"/>
        </pc:sldMkLst>
        <pc:spChg chg="mod">
          <ac:chgData name="André Oliveira" userId="cabec721-9316-419b-acc7-899438f41ebd" providerId="ADAL" clId="{5425F2C6-578E-2F4B-B310-85374CE3C8B7}" dt="2023-04-04T23:52:01.595" v="1117" actId="20577"/>
          <ac:spMkLst>
            <pc:docMk/>
            <pc:sldMk cId="3718299732" sldId="312"/>
            <ac:spMk id="2" creationId="{9090C822-E4DA-7EED-7742-E2B94C84E4EE}"/>
          </ac:spMkLst>
        </pc:spChg>
        <pc:spChg chg="del mod">
          <ac:chgData name="André Oliveira" userId="cabec721-9316-419b-acc7-899438f41ebd" providerId="ADAL" clId="{5425F2C6-578E-2F4B-B310-85374CE3C8B7}" dt="2023-04-04T23:53:41.718" v="1125" actId="478"/>
          <ac:spMkLst>
            <pc:docMk/>
            <pc:sldMk cId="3718299732" sldId="312"/>
            <ac:spMk id="3" creationId="{EBBED9CB-E3BC-5972-B6D5-FC4F14A66CB6}"/>
          </ac:spMkLst>
        </pc:spChg>
        <pc:spChg chg="add del mod">
          <ac:chgData name="André Oliveira" userId="cabec721-9316-419b-acc7-899438f41ebd" providerId="ADAL" clId="{5425F2C6-578E-2F4B-B310-85374CE3C8B7}" dt="2023-04-04T23:45:47.419" v="630"/>
          <ac:spMkLst>
            <pc:docMk/>
            <pc:sldMk cId="3718299732" sldId="312"/>
            <ac:spMk id="4" creationId="{745F5C87-38E1-0E83-23A0-FDCF84430FCC}"/>
          </ac:spMkLst>
        </pc:spChg>
        <pc:spChg chg="add mod">
          <ac:chgData name="André Oliveira" userId="cabec721-9316-419b-acc7-899438f41ebd" providerId="ADAL" clId="{5425F2C6-578E-2F4B-B310-85374CE3C8B7}" dt="2023-04-04T23:54:52.664" v="1255" actId="20577"/>
          <ac:spMkLst>
            <pc:docMk/>
            <pc:sldMk cId="3718299732" sldId="312"/>
            <ac:spMk id="5" creationId="{0F1F44F1-DD76-CA9E-D424-5EC6BFAC072D}"/>
          </ac:spMkLst>
        </pc:spChg>
        <pc:spChg chg="mod">
          <ac:chgData name="André Oliveira" userId="cabec721-9316-419b-acc7-899438f41ebd" providerId="ADAL" clId="{5425F2C6-578E-2F4B-B310-85374CE3C8B7}" dt="2023-04-09T01:00:24.096" v="2625"/>
          <ac:spMkLst>
            <pc:docMk/>
            <pc:sldMk cId="3718299732" sldId="312"/>
            <ac:spMk id="45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4T23:55:01.513" v="1258" actId="14100"/>
          <ac:spMkLst>
            <pc:docMk/>
            <pc:sldMk cId="3718299732" sldId="312"/>
            <ac:spMk id="457" creationId="{00000000-0000-0000-0000-000000000000}"/>
          </ac:spMkLst>
        </pc:spChg>
      </pc:sldChg>
      <pc:sldChg chg="addSp delSp modSp add mod">
        <pc:chgData name="André Oliveira" userId="cabec721-9316-419b-acc7-899438f41ebd" providerId="ADAL" clId="{5425F2C6-578E-2F4B-B310-85374CE3C8B7}" dt="2023-04-09T01:00:32.045" v="2627"/>
        <pc:sldMkLst>
          <pc:docMk/>
          <pc:sldMk cId="3738984480" sldId="313"/>
        </pc:sldMkLst>
        <pc:spChg chg="add mod">
          <ac:chgData name="André Oliveira" userId="cabec721-9316-419b-acc7-899438f41ebd" providerId="ADAL" clId="{5425F2C6-578E-2F4B-B310-85374CE3C8B7}" dt="2023-04-05T00:37:01.550" v="1655" actId="1076"/>
          <ac:spMkLst>
            <pc:docMk/>
            <pc:sldMk cId="3738984480" sldId="313"/>
            <ac:spMk id="7" creationId="{0CB6E4EC-C4EA-6822-A869-33BAE948F4D6}"/>
          </ac:spMkLst>
        </pc:spChg>
        <pc:spChg chg="del">
          <ac:chgData name="André Oliveira" userId="cabec721-9316-419b-acc7-899438f41ebd" providerId="ADAL" clId="{5425F2C6-578E-2F4B-B310-85374CE3C8B7}" dt="2023-04-05T00:21:24.583" v="1423" actId="478"/>
          <ac:spMkLst>
            <pc:docMk/>
            <pc:sldMk cId="3738984480" sldId="313"/>
            <ac:spMk id="31" creationId="{75A837E8-3948-3B16-218B-81CFC6C82990}"/>
          </ac:spMkLst>
        </pc:spChg>
        <pc:spChg chg="mod">
          <ac:chgData name="André Oliveira" userId="cabec721-9316-419b-acc7-899438f41ebd" providerId="ADAL" clId="{5425F2C6-578E-2F4B-B310-85374CE3C8B7}" dt="2023-04-09T01:00:32.045" v="2627"/>
          <ac:spMkLst>
            <pc:docMk/>
            <pc:sldMk cId="3738984480" sldId="313"/>
            <ac:spMk id="468" creationId="{00000000-0000-0000-0000-000000000000}"/>
          </ac:spMkLst>
        </pc:spChg>
        <pc:picChg chg="del">
          <ac:chgData name="André Oliveira" userId="cabec721-9316-419b-acc7-899438f41ebd" providerId="ADAL" clId="{5425F2C6-578E-2F4B-B310-85374CE3C8B7}" dt="2023-04-05T00:17:32.464" v="1325" actId="478"/>
          <ac:picMkLst>
            <pc:docMk/>
            <pc:sldMk cId="3738984480" sldId="313"/>
            <ac:picMk id="3" creationId="{647B3518-9E43-1F87-3647-701F0C48CF55}"/>
          </ac:picMkLst>
        </pc:picChg>
        <pc:picChg chg="add del mod">
          <ac:chgData name="André Oliveira" userId="cabec721-9316-419b-acc7-899438f41ebd" providerId="ADAL" clId="{5425F2C6-578E-2F4B-B310-85374CE3C8B7}" dt="2023-04-05T00:17:38.448" v="1328" actId="478"/>
          <ac:picMkLst>
            <pc:docMk/>
            <pc:sldMk cId="3738984480" sldId="313"/>
            <ac:picMk id="4" creationId="{C4073923-7C53-E5B9-A61B-0C7690E99037}"/>
          </ac:picMkLst>
        </pc:picChg>
        <pc:picChg chg="add mod">
          <ac:chgData name="André Oliveira" userId="cabec721-9316-419b-acc7-899438f41ebd" providerId="ADAL" clId="{5425F2C6-578E-2F4B-B310-85374CE3C8B7}" dt="2023-04-05T00:18:26.730" v="1336" actId="1076"/>
          <ac:picMkLst>
            <pc:docMk/>
            <pc:sldMk cId="3738984480" sldId="313"/>
            <ac:picMk id="6" creationId="{DD392835-DE08-0752-A480-87B9C1CAC5FA}"/>
          </ac:picMkLst>
        </pc:picChg>
      </pc:sldChg>
      <pc:sldChg chg="modSp add del mod">
        <pc:chgData name="André Oliveira" userId="cabec721-9316-419b-acc7-899438f41ebd" providerId="ADAL" clId="{5425F2C6-578E-2F4B-B310-85374CE3C8B7}" dt="2023-04-05T00:39:25.409" v="1674" actId="2696"/>
        <pc:sldMkLst>
          <pc:docMk/>
          <pc:sldMk cId="2244002846" sldId="314"/>
        </pc:sldMkLst>
        <pc:spChg chg="mod">
          <ac:chgData name="André Oliveira" userId="cabec721-9316-419b-acc7-899438f41ebd" providerId="ADAL" clId="{5425F2C6-578E-2F4B-B310-85374CE3C8B7}" dt="2023-04-05T00:35:19.773" v="1643" actId="255"/>
          <ac:spMkLst>
            <pc:docMk/>
            <pc:sldMk cId="2244002846" sldId="314"/>
            <ac:spMk id="9" creationId="{85120B60-92A2-3CBC-B86B-CF76AB2DFEA4}"/>
          </ac:spMkLst>
        </pc:spChg>
        <pc:spChg chg="mod">
          <ac:chgData name="André Oliveira" userId="cabec721-9316-419b-acc7-899438f41ebd" providerId="ADAL" clId="{5425F2C6-578E-2F4B-B310-85374CE3C8B7}" dt="2023-04-05T00:36:02.725" v="1649" actId="255"/>
          <ac:spMkLst>
            <pc:docMk/>
            <pc:sldMk cId="2244002846" sldId="314"/>
            <ac:spMk id="10" creationId="{E3F43AF9-D670-E562-E45D-865B179863AA}"/>
          </ac:spMkLst>
        </pc:spChg>
        <pc:spChg chg="mod">
          <ac:chgData name="André Oliveira" userId="cabec721-9316-419b-acc7-899438f41ebd" providerId="ADAL" clId="{5425F2C6-578E-2F4B-B310-85374CE3C8B7}" dt="2023-04-05T00:36:12.963" v="1650" actId="255"/>
          <ac:spMkLst>
            <pc:docMk/>
            <pc:sldMk cId="2244002846" sldId="314"/>
            <ac:spMk id="13" creationId="{04BDBB6D-8CCB-6521-B4F4-6ED0216E27C3}"/>
          </ac:spMkLst>
        </pc:spChg>
        <pc:spChg chg="mod">
          <ac:chgData name="André Oliveira" userId="cabec721-9316-419b-acc7-899438f41ebd" providerId="ADAL" clId="{5425F2C6-578E-2F4B-B310-85374CE3C8B7}" dt="2023-04-05T00:36:15.885" v="1651" actId="255"/>
          <ac:spMkLst>
            <pc:docMk/>
            <pc:sldMk cId="2244002846" sldId="314"/>
            <ac:spMk id="18" creationId="{669BEA74-5DBE-3FC6-39D7-5E135C0CA238}"/>
          </ac:spMkLst>
        </pc:spChg>
        <pc:spChg chg="mod">
          <ac:chgData name="André Oliveira" userId="cabec721-9316-419b-acc7-899438f41ebd" providerId="ADAL" clId="{5425F2C6-578E-2F4B-B310-85374CE3C8B7}" dt="2023-04-05T00:36:18.356" v="1652" actId="255"/>
          <ac:spMkLst>
            <pc:docMk/>
            <pc:sldMk cId="2244002846" sldId="314"/>
            <ac:spMk id="19" creationId="{E9D92C1F-ED8D-1513-9988-8E7E893A7B69}"/>
          </ac:spMkLst>
        </pc:spChg>
        <pc:spChg chg="mod">
          <ac:chgData name="André Oliveira" userId="cabec721-9316-419b-acc7-899438f41ebd" providerId="ADAL" clId="{5425F2C6-578E-2F4B-B310-85374CE3C8B7}" dt="2023-04-05T00:36:21.691" v="1653" actId="255"/>
          <ac:spMkLst>
            <pc:docMk/>
            <pc:sldMk cId="2244002846" sldId="314"/>
            <ac:spMk id="20" creationId="{451B722F-8046-BDBD-AD54-68FAF9106903}"/>
          </ac:spMkLst>
        </pc:spChg>
        <pc:spChg chg="mod">
          <ac:chgData name="André Oliveira" userId="cabec721-9316-419b-acc7-899438f41ebd" providerId="ADAL" clId="{5425F2C6-578E-2F4B-B310-85374CE3C8B7}" dt="2023-04-05T00:34:41.893" v="1638" actId="1076"/>
          <ac:spMkLst>
            <pc:docMk/>
            <pc:sldMk cId="2244002846" sldId="314"/>
            <ac:spMk id="522" creationId="{00000000-0000-0000-0000-000000000000}"/>
          </ac:spMkLst>
        </pc:spChg>
      </pc:sldChg>
      <pc:sldChg chg="add del">
        <pc:chgData name="André Oliveira" userId="cabec721-9316-419b-acc7-899438f41ebd" providerId="ADAL" clId="{5425F2C6-578E-2F4B-B310-85374CE3C8B7}" dt="2023-04-05T00:32:59.603" v="1621" actId="2696"/>
        <pc:sldMkLst>
          <pc:docMk/>
          <pc:sldMk cId="1859392303" sldId="315"/>
        </pc:sldMkLst>
      </pc:sldChg>
      <pc:sldChg chg="modSp add del mod">
        <pc:chgData name="André Oliveira" userId="cabec721-9316-419b-acc7-899438f41ebd" providerId="ADAL" clId="{5425F2C6-578E-2F4B-B310-85374CE3C8B7}" dt="2023-04-05T00:39:26.187" v="1675" actId="2696"/>
        <pc:sldMkLst>
          <pc:docMk/>
          <pc:sldMk cId="2464699830" sldId="315"/>
        </pc:sldMkLst>
        <pc:spChg chg="mod">
          <ac:chgData name="André Oliveira" userId="cabec721-9316-419b-acc7-899438f41ebd" providerId="ADAL" clId="{5425F2C6-578E-2F4B-B310-85374CE3C8B7}" dt="2023-04-05T00:34:59.236" v="1641" actId="20577"/>
          <ac:spMkLst>
            <pc:docMk/>
            <pc:sldMk cId="2464699830" sldId="315"/>
            <ac:spMk id="522" creationId="{00000000-0000-0000-0000-000000000000}"/>
          </ac:spMkLst>
        </pc:spChg>
      </pc:sldChg>
      <pc:sldChg chg="delSp modSp add mod">
        <pc:chgData name="André Oliveira" userId="cabec721-9316-419b-acc7-899438f41ebd" providerId="ADAL" clId="{5425F2C6-578E-2F4B-B310-85374CE3C8B7}" dt="2023-04-09T01:00:43.267" v="2630"/>
        <pc:sldMkLst>
          <pc:docMk/>
          <pc:sldMk cId="2117657337" sldId="316"/>
        </pc:sldMkLst>
        <pc:spChg chg="mod">
          <ac:chgData name="André Oliveira" userId="cabec721-9316-419b-acc7-899438f41ebd" providerId="ADAL" clId="{5425F2C6-578E-2F4B-B310-85374CE3C8B7}" dt="2023-04-05T00:41:34.707" v="1708" actId="20577"/>
          <ac:spMkLst>
            <pc:docMk/>
            <pc:sldMk cId="2117657337" sldId="316"/>
            <ac:spMk id="9" creationId="{85120B60-92A2-3CBC-B86B-CF76AB2DFEA4}"/>
          </ac:spMkLst>
        </pc:spChg>
        <pc:spChg chg="mod">
          <ac:chgData name="André Oliveira" userId="cabec721-9316-419b-acc7-899438f41ebd" providerId="ADAL" clId="{5425F2C6-578E-2F4B-B310-85374CE3C8B7}" dt="2023-04-05T00:44:01.955" v="1762" actId="20577"/>
          <ac:spMkLst>
            <pc:docMk/>
            <pc:sldMk cId="2117657337" sldId="316"/>
            <ac:spMk id="10" creationId="{E3F43AF9-D670-E562-E45D-865B179863AA}"/>
          </ac:spMkLst>
        </pc:spChg>
        <pc:spChg chg="mod">
          <ac:chgData name="André Oliveira" userId="cabec721-9316-419b-acc7-899438f41ebd" providerId="ADAL" clId="{5425F2C6-578E-2F4B-B310-85374CE3C8B7}" dt="2023-04-05T00:41:57.554" v="1724" actId="1076"/>
          <ac:spMkLst>
            <pc:docMk/>
            <pc:sldMk cId="2117657337" sldId="316"/>
            <ac:spMk id="13" creationId="{04BDBB6D-8CCB-6521-B4F4-6ED0216E27C3}"/>
          </ac:spMkLst>
        </pc:spChg>
        <pc:spChg chg="mod">
          <ac:chgData name="André Oliveira" userId="cabec721-9316-419b-acc7-899438f41ebd" providerId="ADAL" clId="{5425F2C6-578E-2F4B-B310-85374CE3C8B7}" dt="2023-04-05T00:46:37.670" v="1769" actId="14100"/>
          <ac:spMkLst>
            <pc:docMk/>
            <pc:sldMk cId="2117657337" sldId="316"/>
            <ac:spMk id="15" creationId="{873D54F6-FA72-7835-683D-0A54FAF15556}"/>
          </ac:spMkLst>
        </pc:spChg>
        <pc:spChg chg="del">
          <ac:chgData name="André Oliveira" userId="cabec721-9316-419b-acc7-899438f41ebd" providerId="ADAL" clId="{5425F2C6-578E-2F4B-B310-85374CE3C8B7}" dt="2023-04-05T00:46:34.644" v="1768" actId="478"/>
          <ac:spMkLst>
            <pc:docMk/>
            <pc:sldMk cId="2117657337" sldId="316"/>
            <ac:spMk id="17" creationId="{B6997507-2556-A129-FB85-8BF21398D021}"/>
          </ac:spMkLst>
        </pc:spChg>
        <pc:spChg chg="mod">
          <ac:chgData name="André Oliveira" userId="cabec721-9316-419b-acc7-899438f41ebd" providerId="ADAL" clId="{5425F2C6-578E-2F4B-B310-85374CE3C8B7}" dt="2023-04-05T00:41:41.342" v="1722" actId="20577"/>
          <ac:spMkLst>
            <pc:docMk/>
            <pc:sldMk cId="2117657337" sldId="316"/>
            <ac:spMk id="18" creationId="{669BEA74-5DBE-3FC6-39D7-5E135C0CA238}"/>
          </ac:spMkLst>
        </pc:spChg>
        <pc:spChg chg="mod">
          <ac:chgData name="André Oliveira" userId="cabec721-9316-419b-acc7-899438f41ebd" providerId="ADAL" clId="{5425F2C6-578E-2F4B-B310-85374CE3C8B7}" dt="2023-04-05T00:47:50.191" v="1798" actId="20577"/>
          <ac:spMkLst>
            <pc:docMk/>
            <pc:sldMk cId="2117657337" sldId="316"/>
            <ac:spMk id="19" creationId="{E9D92C1F-ED8D-1513-9988-8E7E893A7B69}"/>
          </ac:spMkLst>
        </pc:spChg>
        <pc:spChg chg="del mod">
          <ac:chgData name="André Oliveira" userId="cabec721-9316-419b-acc7-899438f41ebd" providerId="ADAL" clId="{5425F2C6-578E-2F4B-B310-85374CE3C8B7}" dt="2023-04-05T00:46:33.894" v="1767" actId="478"/>
          <ac:spMkLst>
            <pc:docMk/>
            <pc:sldMk cId="2117657337" sldId="316"/>
            <ac:spMk id="20" creationId="{451B722F-8046-BDBD-AD54-68FAF9106903}"/>
          </ac:spMkLst>
        </pc:spChg>
        <pc:spChg chg="mod">
          <ac:chgData name="André Oliveira" userId="cabec721-9316-419b-acc7-899438f41ebd" providerId="ADAL" clId="{5425F2C6-578E-2F4B-B310-85374CE3C8B7}" dt="2023-04-09T01:00:43.267" v="2630"/>
          <ac:spMkLst>
            <pc:docMk/>
            <pc:sldMk cId="2117657337" sldId="316"/>
            <ac:spMk id="522" creationId="{00000000-0000-0000-0000-000000000000}"/>
          </ac:spMkLst>
        </pc:spChg>
      </pc:sldChg>
      <pc:sldChg chg="modSp add mod ord">
        <pc:chgData name="André Oliveira" userId="cabec721-9316-419b-acc7-899438f41ebd" providerId="ADAL" clId="{5425F2C6-578E-2F4B-B310-85374CE3C8B7}" dt="2023-04-09T01:00:40.629" v="2629"/>
        <pc:sldMkLst>
          <pc:docMk/>
          <pc:sldMk cId="1132804130" sldId="317"/>
        </pc:sldMkLst>
        <pc:spChg chg="mod">
          <ac:chgData name="André Oliveira" userId="cabec721-9316-419b-acc7-899438f41ebd" providerId="ADAL" clId="{5425F2C6-578E-2F4B-B310-85374CE3C8B7}" dt="2023-04-05T00:43:15.460" v="1744" actId="20577"/>
          <ac:spMkLst>
            <pc:docMk/>
            <pc:sldMk cId="1132804130" sldId="317"/>
            <ac:spMk id="9" creationId="{85120B60-92A2-3CBC-B86B-CF76AB2DFEA4}"/>
          </ac:spMkLst>
        </pc:spChg>
        <pc:spChg chg="mod">
          <ac:chgData name="André Oliveira" userId="cabec721-9316-419b-acc7-899438f41ebd" providerId="ADAL" clId="{5425F2C6-578E-2F4B-B310-85374CE3C8B7}" dt="2023-04-05T00:43:31.648" v="1747" actId="20577"/>
          <ac:spMkLst>
            <pc:docMk/>
            <pc:sldMk cId="1132804130" sldId="317"/>
            <ac:spMk id="10" creationId="{E3F43AF9-D670-E562-E45D-865B179863AA}"/>
          </ac:spMkLst>
        </pc:spChg>
        <pc:spChg chg="mod">
          <ac:chgData name="André Oliveira" userId="cabec721-9316-419b-acc7-899438f41ebd" providerId="ADAL" clId="{5425F2C6-578E-2F4B-B310-85374CE3C8B7}" dt="2023-04-05T00:42:44.954" v="1732" actId="1076"/>
          <ac:spMkLst>
            <pc:docMk/>
            <pc:sldMk cId="1132804130" sldId="317"/>
            <ac:spMk id="13" creationId="{04BDBB6D-8CCB-6521-B4F4-6ED0216E27C3}"/>
          </ac:spMkLst>
        </pc:spChg>
        <pc:spChg chg="mod">
          <ac:chgData name="André Oliveira" userId="cabec721-9316-419b-acc7-899438f41ebd" providerId="ADAL" clId="{5425F2C6-578E-2F4B-B310-85374CE3C8B7}" dt="2023-04-05T00:43:39.669" v="1754" actId="20577"/>
          <ac:spMkLst>
            <pc:docMk/>
            <pc:sldMk cId="1132804130" sldId="317"/>
            <ac:spMk id="18" creationId="{669BEA74-5DBE-3FC6-39D7-5E135C0CA238}"/>
          </ac:spMkLst>
        </pc:spChg>
        <pc:spChg chg="mod">
          <ac:chgData name="André Oliveira" userId="cabec721-9316-419b-acc7-899438f41ebd" providerId="ADAL" clId="{5425F2C6-578E-2F4B-B310-85374CE3C8B7}" dt="2023-04-05T00:43:48.960" v="1758" actId="255"/>
          <ac:spMkLst>
            <pc:docMk/>
            <pc:sldMk cId="1132804130" sldId="317"/>
            <ac:spMk id="19" creationId="{E9D92C1F-ED8D-1513-9988-8E7E893A7B69}"/>
          </ac:spMkLst>
        </pc:spChg>
        <pc:spChg chg="mod">
          <ac:chgData name="André Oliveira" userId="cabec721-9316-419b-acc7-899438f41ebd" providerId="ADAL" clId="{5425F2C6-578E-2F4B-B310-85374CE3C8B7}" dt="2023-04-05T00:43:53.038" v="1759" actId="20577"/>
          <ac:spMkLst>
            <pc:docMk/>
            <pc:sldMk cId="1132804130" sldId="317"/>
            <ac:spMk id="20" creationId="{451B722F-8046-BDBD-AD54-68FAF9106903}"/>
          </ac:spMkLst>
        </pc:spChg>
        <pc:spChg chg="mod">
          <ac:chgData name="André Oliveira" userId="cabec721-9316-419b-acc7-899438f41ebd" providerId="ADAL" clId="{5425F2C6-578E-2F4B-B310-85374CE3C8B7}" dt="2023-04-09T01:00:40.629" v="2629"/>
          <ac:spMkLst>
            <pc:docMk/>
            <pc:sldMk cId="1132804130" sldId="317"/>
            <ac:spMk id="522" creationId="{00000000-0000-0000-0000-000000000000}"/>
          </ac:spMkLst>
        </pc:spChg>
      </pc:sldChg>
      <pc:sldChg chg="addSp delSp modSp add mod">
        <pc:chgData name="André Oliveira" userId="cabec721-9316-419b-acc7-899438f41ebd" providerId="ADAL" clId="{5425F2C6-578E-2F4B-B310-85374CE3C8B7}" dt="2023-04-09T01:00:49.888" v="2632"/>
        <pc:sldMkLst>
          <pc:docMk/>
          <pc:sldMk cId="91620036" sldId="318"/>
        </pc:sldMkLst>
        <pc:spChg chg="mod">
          <ac:chgData name="André Oliveira" userId="cabec721-9316-419b-acc7-899438f41ebd" providerId="ADAL" clId="{5425F2C6-578E-2F4B-B310-85374CE3C8B7}" dt="2023-04-09T01:00:49.888" v="2632"/>
          <ac:spMkLst>
            <pc:docMk/>
            <pc:sldMk cId="91620036" sldId="318"/>
            <ac:spMk id="608" creationId="{00000000-0000-0000-0000-000000000000}"/>
          </ac:spMkLst>
        </pc:spChg>
        <pc:picChg chg="del">
          <ac:chgData name="André Oliveira" userId="cabec721-9316-419b-acc7-899438f41ebd" providerId="ADAL" clId="{5425F2C6-578E-2F4B-B310-85374CE3C8B7}" dt="2023-04-05T00:52:50.899" v="1841" actId="478"/>
          <ac:picMkLst>
            <pc:docMk/>
            <pc:sldMk cId="91620036" sldId="318"/>
            <ac:picMk id="3" creationId="{0252ED2A-B5CF-24E3-5A7B-542D9DE32CA0}"/>
          </ac:picMkLst>
        </pc:picChg>
        <pc:picChg chg="add mod">
          <ac:chgData name="André Oliveira" userId="cabec721-9316-419b-acc7-899438f41ebd" providerId="ADAL" clId="{5425F2C6-578E-2F4B-B310-85374CE3C8B7}" dt="2023-04-05T00:52:56.543" v="1845" actId="962"/>
          <ac:picMkLst>
            <pc:docMk/>
            <pc:sldMk cId="91620036" sldId="318"/>
            <ac:picMk id="4" creationId="{76588C49-9642-6844-675B-A9EC2A49D1B1}"/>
          </ac:picMkLst>
        </pc:picChg>
        <pc:picChg chg="add mod">
          <ac:chgData name="André Oliveira" userId="cabec721-9316-419b-acc7-899438f41ebd" providerId="ADAL" clId="{5425F2C6-578E-2F4B-B310-85374CE3C8B7}" dt="2023-04-05T00:53:11.578" v="1847" actId="1076"/>
          <ac:picMkLst>
            <pc:docMk/>
            <pc:sldMk cId="91620036" sldId="318"/>
            <ac:picMk id="6" creationId="{7E748B58-D6E0-53EA-01AD-09E401624CC6}"/>
          </ac:picMkLst>
        </pc:picChg>
      </pc:sldChg>
      <pc:sldChg chg="addSp delSp modSp add mod">
        <pc:chgData name="André Oliveira" userId="cabec721-9316-419b-acc7-899438f41ebd" providerId="ADAL" clId="{5425F2C6-578E-2F4B-B310-85374CE3C8B7}" dt="2023-04-09T01:00:52.696" v="2633"/>
        <pc:sldMkLst>
          <pc:docMk/>
          <pc:sldMk cId="2672269110" sldId="319"/>
        </pc:sldMkLst>
        <pc:spChg chg="mod">
          <ac:chgData name="André Oliveira" userId="cabec721-9316-419b-acc7-899438f41ebd" providerId="ADAL" clId="{5425F2C6-578E-2F4B-B310-85374CE3C8B7}" dt="2023-04-09T01:00:52.696" v="2633"/>
          <ac:spMkLst>
            <pc:docMk/>
            <pc:sldMk cId="2672269110" sldId="319"/>
            <ac:spMk id="608" creationId="{00000000-0000-0000-0000-000000000000}"/>
          </ac:spMkLst>
        </pc:spChg>
        <pc:picChg chg="add mod">
          <ac:chgData name="André Oliveira" userId="cabec721-9316-419b-acc7-899438f41ebd" providerId="ADAL" clId="{5425F2C6-578E-2F4B-B310-85374CE3C8B7}" dt="2023-04-05T00:55:30.226" v="1886" actId="1076"/>
          <ac:picMkLst>
            <pc:docMk/>
            <pc:sldMk cId="2672269110" sldId="319"/>
            <ac:picMk id="3" creationId="{E87F68AC-4B7D-CC75-6D73-A4D05B03976D}"/>
          </ac:picMkLst>
        </pc:picChg>
        <pc:picChg chg="del">
          <ac:chgData name="André Oliveira" userId="cabec721-9316-419b-acc7-899438f41ebd" providerId="ADAL" clId="{5425F2C6-578E-2F4B-B310-85374CE3C8B7}" dt="2023-04-05T00:53:32.353" v="1857" actId="478"/>
          <ac:picMkLst>
            <pc:docMk/>
            <pc:sldMk cId="2672269110" sldId="319"/>
            <ac:picMk id="4" creationId="{76588C49-9642-6844-675B-A9EC2A49D1B1}"/>
          </ac:picMkLst>
        </pc:picChg>
        <pc:picChg chg="del">
          <ac:chgData name="André Oliveira" userId="cabec721-9316-419b-acc7-899438f41ebd" providerId="ADAL" clId="{5425F2C6-578E-2F4B-B310-85374CE3C8B7}" dt="2023-04-05T00:53:33.068" v="1858" actId="478"/>
          <ac:picMkLst>
            <pc:docMk/>
            <pc:sldMk cId="2672269110" sldId="319"/>
            <ac:picMk id="6" creationId="{7E748B58-D6E0-53EA-01AD-09E401624CC6}"/>
          </ac:picMkLst>
        </pc:picChg>
        <pc:picChg chg="add mod">
          <ac:chgData name="André Oliveira" userId="cabec721-9316-419b-acc7-899438f41ebd" providerId="ADAL" clId="{5425F2C6-578E-2F4B-B310-85374CE3C8B7}" dt="2023-04-05T00:55:28.090" v="1885" actId="1076"/>
          <ac:picMkLst>
            <pc:docMk/>
            <pc:sldMk cId="2672269110" sldId="319"/>
            <ac:picMk id="7" creationId="{33250C47-173F-8BE9-5302-C9DF722EDDE7}"/>
          </ac:picMkLst>
        </pc:picChg>
      </pc:sldChg>
      <pc:sldChg chg="addSp delSp modSp add mod">
        <pc:chgData name="André Oliveira" userId="cabec721-9316-419b-acc7-899438f41ebd" providerId="ADAL" clId="{5425F2C6-578E-2F4B-B310-85374CE3C8B7}" dt="2023-04-09T01:00:55.702" v="2634"/>
        <pc:sldMkLst>
          <pc:docMk/>
          <pc:sldMk cId="2941273831" sldId="320"/>
        </pc:sldMkLst>
        <pc:spChg chg="mod">
          <ac:chgData name="André Oliveira" userId="cabec721-9316-419b-acc7-899438f41ebd" providerId="ADAL" clId="{5425F2C6-578E-2F4B-B310-85374CE3C8B7}" dt="2023-04-09T01:00:55.702" v="2634"/>
          <ac:spMkLst>
            <pc:docMk/>
            <pc:sldMk cId="2941273831" sldId="320"/>
            <ac:spMk id="608" creationId="{00000000-0000-0000-0000-000000000000}"/>
          </ac:spMkLst>
        </pc:spChg>
        <pc:picChg chg="del">
          <ac:chgData name="André Oliveira" userId="cabec721-9316-419b-acc7-899438f41ebd" providerId="ADAL" clId="{5425F2C6-578E-2F4B-B310-85374CE3C8B7}" dt="2023-04-05T00:54:26.765" v="1870" actId="478"/>
          <ac:picMkLst>
            <pc:docMk/>
            <pc:sldMk cId="2941273831" sldId="320"/>
            <ac:picMk id="3" creationId="{E87F68AC-4B7D-CC75-6D73-A4D05B03976D}"/>
          </ac:picMkLst>
        </pc:picChg>
        <pc:picChg chg="add mod">
          <ac:chgData name="André Oliveira" userId="cabec721-9316-419b-acc7-899438f41ebd" providerId="ADAL" clId="{5425F2C6-578E-2F4B-B310-85374CE3C8B7}" dt="2023-04-05T00:54:33.473" v="1874" actId="1076"/>
          <ac:picMkLst>
            <pc:docMk/>
            <pc:sldMk cId="2941273831" sldId="320"/>
            <ac:picMk id="4" creationId="{89A3661F-39C3-6A19-2D96-8F85D89980C3}"/>
          </ac:picMkLst>
        </pc:picChg>
        <pc:picChg chg="del">
          <ac:chgData name="André Oliveira" userId="cabec721-9316-419b-acc7-899438f41ebd" providerId="ADAL" clId="{5425F2C6-578E-2F4B-B310-85374CE3C8B7}" dt="2023-04-05T00:54:26.245" v="1869" actId="478"/>
          <ac:picMkLst>
            <pc:docMk/>
            <pc:sldMk cId="2941273831" sldId="320"/>
            <ac:picMk id="7" creationId="{33250C47-173F-8BE9-5302-C9DF722EDDE7}"/>
          </ac:picMkLst>
        </pc:picChg>
      </pc:sldChg>
      <pc:sldChg chg="add del">
        <pc:chgData name="André Oliveira" userId="cabec721-9316-419b-acc7-899438f41ebd" providerId="ADAL" clId="{5425F2C6-578E-2F4B-B310-85374CE3C8B7}" dt="2023-04-05T01:06:48.075" v="2136" actId="2696"/>
        <pc:sldMkLst>
          <pc:docMk/>
          <pc:sldMk cId="1937738300" sldId="321"/>
        </pc:sldMkLst>
      </pc:sldChg>
      <pc:sldChg chg="addSp delSp modSp add mod">
        <pc:chgData name="André Oliveira" userId="cabec721-9316-419b-acc7-899438f41ebd" providerId="ADAL" clId="{5425F2C6-578E-2F4B-B310-85374CE3C8B7}" dt="2023-04-09T01:01:01.517" v="2636"/>
        <pc:sldMkLst>
          <pc:docMk/>
          <pc:sldMk cId="4136901714" sldId="322"/>
        </pc:sldMkLst>
        <pc:spChg chg="add del mod">
          <ac:chgData name="André Oliveira" userId="cabec721-9316-419b-acc7-899438f41ebd" providerId="ADAL" clId="{5425F2C6-578E-2F4B-B310-85374CE3C8B7}" dt="2023-04-05T01:49:08.350" v="2578"/>
          <ac:spMkLst>
            <pc:docMk/>
            <pc:sldMk cId="4136901714" sldId="322"/>
            <ac:spMk id="2" creationId="{5C1A523F-D1BC-2115-CE78-2688E5B50BC0}"/>
          </ac:spMkLst>
        </pc:spChg>
        <pc:spChg chg="mod">
          <ac:chgData name="André Oliveira" userId="cabec721-9316-419b-acc7-899438f41ebd" providerId="ADAL" clId="{5425F2C6-578E-2F4B-B310-85374CE3C8B7}" dt="2023-04-09T01:01:01.517" v="2636"/>
          <ac:spMkLst>
            <pc:docMk/>
            <pc:sldMk cId="4136901714" sldId="322"/>
            <ac:spMk id="835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42.318" v="2591" actId="2711"/>
          <ac:spMkLst>
            <pc:docMk/>
            <pc:sldMk cId="4136901714" sldId="322"/>
            <ac:spMk id="83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31.557" v="2589" actId="2711"/>
          <ac:spMkLst>
            <pc:docMk/>
            <pc:sldMk cId="4136901714" sldId="322"/>
            <ac:spMk id="837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37.708" v="2590" actId="2711"/>
          <ac:spMkLst>
            <pc:docMk/>
            <pc:sldMk cId="4136901714" sldId="322"/>
            <ac:spMk id="838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45:03.143" v="2480" actId="20577"/>
          <ac:spMkLst>
            <pc:docMk/>
            <pc:sldMk cId="4136901714" sldId="322"/>
            <ac:spMk id="839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47:17.171" v="2559" actId="1076"/>
          <ac:spMkLst>
            <pc:docMk/>
            <pc:sldMk cId="4136901714" sldId="322"/>
            <ac:spMk id="840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47:09.175" v="2558" actId="1076"/>
          <ac:spMkLst>
            <pc:docMk/>
            <pc:sldMk cId="4136901714" sldId="322"/>
            <ac:spMk id="843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47.176" v="2592" actId="2711"/>
          <ac:spMkLst>
            <pc:docMk/>
            <pc:sldMk cId="4136901714" sldId="322"/>
            <ac:spMk id="844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51:54.186" v="2593" actId="2711"/>
          <ac:spMkLst>
            <pc:docMk/>
            <pc:sldMk cId="4136901714" sldId="322"/>
            <ac:spMk id="845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46:00.071" v="2530" actId="20577"/>
          <ac:spMkLst>
            <pc:docMk/>
            <pc:sldMk cId="4136901714" sldId="322"/>
            <ac:spMk id="846" creationId="{00000000-0000-0000-0000-000000000000}"/>
          </ac:spMkLst>
        </pc:spChg>
        <pc:spChg chg="mod">
          <ac:chgData name="André Oliveira" userId="cabec721-9316-419b-acc7-899438f41ebd" providerId="ADAL" clId="{5425F2C6-578E-2F4B-B310-85374CE3C8B7}" dt="2023-04-05T01:46:35.598" v="2551" actId="1076"/>
          <ac:spMkLst>
            <pc:docMk/>
            <pc:sldMk cId="4136901714" sldId="322"/>
            <ac:spMk id="847" creationId="{00000000-0000-0000-0000-000000000000}"/>
          </ac:spMkLst>
        </pc:spChg>
      </pc:sldChg>
      <pc:sldMasterChg chg="delSldLayout">
        <pc:chgData name="André Oliveira" userId="cabec721-9316-419b-acc7-899438f41ebd" providerId="ADAL" clId="{5425F2C6-578E-2F4B-B310-85374CE3C8B7}" dt="2023-04-05T01:06:58.764" v="2168" actId="2696"/>
        <pc:sldMasterMkLst>
          <pc:docMk/>
          <pc:sldMasterMk cId="0" sldId="2147483685"/>
        </pc:sldMasterMkLst>
        <pc:sldLayoutChg chg="del">
          <pc:chgData name="André Oliveira" userId="cabec721-9316-419b-acc7-899438f41ebd" providerId="ADAL" clId="{5425F2C6-578E-2F4B-B310-85374CE3C8B7}" dt="2023-04-05T01:06:58.689" v="2142" actId="2696"/>
          <pc:sldLayoutMkLst>
            <pc:docMk/>
            <pc:sldMasterMk cId="0" sldId="2147483685"/>
            <pc:sldLayoutMk cId="0" sldId="2147483648"/>
          </pc:sldLayoutMkLst>
        </pc:sldLayoutChg>
        <pc:sldLayoutChg chg="del">
          <pc:chgData name="André Oliveira" userId="cabec721-9316-419b-acc7-899438f41ebd" providerId="ADAL" clId="{5425F2C6-578E-2F4B-B310-85374CE3C8B7}" dt="2023-04-05T00:25:52.604" v="1508" actId="2696"/>
          <pc:sldLayoutMkLst>
            <pc:docMk/>
            <pc:sldMasterMk cId="0" sldId="2147483685"/>
            <pc:sldLayoutMk cId="0" sldId="2147483649"/>
          </pc:sldLayoutMkLst>
        </pc:sldLayoutChg>
        <pc:sldLayoutChg chg="del">
          <pc:chgData name="André Oliveira" userId="cabec721-9316-419b-acc7-899438f41ebd" providerId="ADAL" clId="{5425F2C6-578E-2F4B-B310-85374CE3C8B7}" dt="2023-04-05T00:25:56.249" v="1510" actId="2696"/>
          <pc:sldLayoutMkLst>
            <pc:docMk/>
            <pc:sldMasterMk cId="0" sldId="2147483685"/>
            <pc:sldLayoutMk cId="0" sldId="2147483651"/>
          </pc:sldLayoutMkLst>
        </pc:sldLayoutChg>
        <pc:sldLayoutChg chg="del">
          <pc:chgData name="André Oliveira" userId="cabec721-9316-419b-acc7-899438f41ebd" providerId="ADAL" clId="{5425F2C6-578E-2F4B-B310-85374CE3C8B7}" dt="2023-04-05T00:57:34.560" v="1919" actId="2696"/>
          <pc:sldLayoutMkLst>
            <pc:docMk/>
            <pc:sldMasterMk cId="0" sldId="2147483685"/>
            <pc:sldLayoutMk cId="0" sldId="2147483652"/>
          </pc:sldLayoutMkLst>
        </pc:sldLayoutChg>
        <pc:sldLayoutChg chg="del">
          <pc:chgData name="André Oliveira" userId="cabec721-9316-419b-acc7-899438f41ebd" providerId="ADAL" clId="{5425F2C6-578E-2F4B-B310-85374CE3C8B7}" dt="2023-04-05T00:57:36.429" v="1921" actId="2696"/>
          <pc:sldLayoutMkLst>
            <pc:docMk/>
            <pc:sldMasterMk cId="0" sldId="2147483685"/>
            <pc:sldLayoutMk cId="0" sldId="2147483654"/>
          </pc:sldLayoutMkLst>
        </pc:sldLayoutChg>
        <pc:sldLayoutChg chg="del">
          <pc:chgData name="André Oliveira" userId="cabec721-9316-419b-acc7-899438f41ebd" providerId="ADAL" clId="{5425F2C6-578E-2F4B-B310-85374CE3C8B7}" dt="2023-04-05T00:25:51.867" v="1506" actId="2696"/>
          <pc:sldLayoutMkLst>
            <pc:docMk/>
            <pc:sldMasterMk cId="0" sldId="2147483685"/>
            <pc:sldLayoutMk cId="0" sldId="2147483655"/>
          </pc:sldLayoutMkLst>
        </pc:sldLayoutChg>
        <pc:sldLayoutChg chg="del">
          <pc:chgData name="André Oliveira" userId="cabec721-9316-419b-acc7-899438f41ebd" providerId="ADAL" clId="{5425F2C6-578E-2F4B-B310-85374CE3C8B7}" dt="2023-04-05T00:25:58.409" v="1515" actId="2696"/>
          <pc:sldLayoutMkLst>
            <pc:docMk/>
            <pc:sldMasterMk cId="0" sldId="2147483685"/>
            <pc:sldLayoutMk cId="0" sldId="2147483656"/>
          </pc:sldLayoutMkLst>
        </pc:sldLayoutChg>
        <pc:sldLayoutChg chg="del">
          <pc:chgData name="André Oliveira" userId="cabec721-9316-419b-acc7-899438f41ebd" providerId="ADAL" clId="{5425F2C6-578E-2F4B-B310-85374CE3C8B7}" dt="2023-04-05T01:06:58.747" v="2161" actId="2696"/>
          <pc:sldLayoutMkLst>
            <pc:docMk/>
            <pc:sldMasterMk cId="0" sldId="2147483685"/>
            <pc:sldLayoutMk cId="0" sldId="2147483657"/>
          </pc:sldLayoutMkLst>
        </pc:sldLayoutChg>
        <pc:sldLayoutChg chg="del">
          <pc:chgData name="André Oliveira" userId="cabec721-9316-419b-acc7-899438f41ebd" providerId="ADAL" clId="{5425F2C6-578E-2F4B-B310-85374CE3C8B7}" dt="2023-04-05T00:25:49.846" v="1504" actId="2696"/>
          <pc:sldLayoutMkLst>
            <pc:docMk/>
            <pc:sldMasterMk cId="0" sldId="2147483685"/>
            <pc:sldLayoutMk cId="0" sldId="2147483660"/>
          </pc:sldLayoutMkLst>
        </pc:sldLayoutChg>
        <pc:sldLayoutChg chg="del">
          <pc:chgData name="André Oliveira" userId="cabec721-9316-419b-acc7-899438f41ebd" providerId="ADAL" clId="{5425F2C6-578E-2F4B-B310-85374CE3C8B7}" dt="2023-04-05T00:25:59.159" v="1517" actId="2696"/>
          <pc:sldLayoutMkLst>
            <pc:docMk/>
            <pc:sldMasterMk cId="0" sldId="2147483685"/>
            <pc:sldLayoutMk cId="0" sldId="2147483661"/>
          </pc:sldLayoutMkLst>
        </pc:sldLayoutChg>
        <pc:sldLayoutChg chg="del">
          <pc:chgData name="André Oliveira" userId="cabec721-9316-419b-acc7-899438f41ebd" providerId="ADAL" clId="{5425F2C6-578E-2F4B-B310-85374CE3C8B7}" dt="2023-04-05T01:06:58.739" v="2155" actId="2696"/>
          <pc:sldLayoutMkLst>
            <pc:docMk/>
            <pc:sldMasterMk cId="0" sldId="2147483685"/>
            <pc:sldLayoutMk cId="0" sldId="2147483663"/>
          </pc:sldLayoutMkLst>
        </pc:sldLayoutChg>
        <pc:sldLayoutChg chg="del">
          <pc:chgData name="André Oliveira" userId="cabec721-9316-419b-acc7-899438f41ebd" providerId="ADAL" clId="{5425F2C6-578E-2F4B-B310-85374CE3C8B7}" dt="2023-04-05T01:06:58.754" v="2165" actId="2696"/>
          <pc:sldLayoutMkLst>
            <pc:docMk/>
            <pc:sldMasterMk cId="0" sldId="2147483685"/>
            <pc:sldLayoutMk cId="0" sldId="2147483664"/>
          </pc:sldLayoutMkLst>
        </pc:sldLayoutChg>
        <pc:sldLayoutChg chg="del">
          <pc:chgData name="André Oliveira" userId="cabec721-9316-419b-acc7-899438f41ebd" providerId="ADAL" clId="{5425F2C6-578E-2F4B-B310-85374CE3C8B7}" dt="2023-04-05T00:25:56.965" v="1512" actId="2696"/>
          <pc:sldLayoutMkLst>
            <pc:docMk/>
            <pc:sldMasterMk cId="0" sldId="2147483685"/>
            <pc:sldLayoutMk cId="0" sldId="2147483665"/>
          </pc:sldLayoutMkLst>
        </pc:sldLayoutChg>
        <pc:sldLayoutChg chg="del">
          <pc:chgData name="André Oliveira" userId="cabec721-9316-419b-acc7-899438f41ebd" providerId="ADAL" clId="{5425F2C6-578E-2F4B-B310-85374CE3C8B7}" dt="2023-04-05T00:25:47.980" v="1502" actId="2696"/>
          <pc:sldLayoutMkLst>
            <pc:docMk/>
            <pc:sldMasterMk cId="0" sldId="2147483685"/>
            <pc:sldLayoutMk cId="0" sldId="2147483666"/>
          </pc:sldLayoutMkLst>
        </pc:sldLayoutChg>
        <pc:sldLayoutChg chg="del">
          <pc:chgData name="André Oliveira" userId="cabec721-9316-419b-acc7-899438f41ebd" providerId="ADAL" clId="{5425F2C6-578E-2F4B-B310-85374CE3C8B7}" dt="2023-04-05T01:06:58.703" v="2148" actId="2696"/>
          <pc:sldLayoutMkLst>
            <pc:docMk/>
            <pc:sldMasterMk cId="0" sldId="2147483685"/>
            <pc:sldLayoutMk cId="0" sldId="2147483667"/>
          </pc:sldLayoutMkLst>
        </pc:sldLayoutChg>
        <pc:sldLayoutChg chg="del">
          <pc:chgData name="André Oliveira" userId="cabec721-9316-419b-acc7-899438f41ebd" providerId="ADAL" clId="{5425F2C6-578E-2F4B-B310-85374CE3C8B7}" dt="2023-04-05T01:06:58.706" v="2150" actId="2696"/>
          <pc:sldLayoutMkLst>
            <pc:docMk/>
            <pc:sldMasterMk cId="0" sldId="2147483685"/>
            <pc:sldLayoutMk cId="0" sldId="2147483668"/>
          </pc:sldLayoutMkLst>
        </pc:sldLayoutChg>
        <pc:sldLayoutChg chg="del">
          <pc:chgData name="André Oliveira" userId="cabec721-9316-419b-acc7-899438f41ebd" providerId="ADAL" clId="{5425F2C6-578E-2F4B-B310-85374CE3C8B7}" dt="2023-04-05T01:06:58.695" v="2145" actId="2696"/>
          <pc:sldLayoutMkLst>
            <pc:docMk/>
            <pc:sldMasterMk cId="0" sldId="2147483685"/>
            <pc:sldLayoutMk cId="0" sldId="2147483669"/>
          </pc:sldLayoutMkLst>
        </pc:sldLayoutChg>
        <pc:sldLayoutChg chg="del">
          <pc:chgData name="André Oliveira" userId="cabec721-9316-419b-acc7-899438f41ebd" providerId="ADAL" clId="{5425F2C6-578E-2F4B-B310-85374CE3C8B7}" dt="2023-04-05T01:06:58.745" v="2159" actId="2696"/>
          <pc:sldLayoutMkLst>
            <pc:docMk/>
            <pc:sldMasterMk cId="0" sldId="2147483685"/>
            <pc:sldLayoutMk cId="0" sldId="2147483670"/>
          </pc:sldLayoutMkLst>
        </pc:sldLayoutChg>
        <pc:sldLayoutChg chg="del">
          <pc:chgData name="André Oliveira" userId="cabec721-9316-419b-acc7-899438f41ebd" providerId="ADAL" clId="{5425F2C6-578E-2F4B-B310-85374CE3C8B7}" dt="2023-04-05T01:06:58.737" v="2153" actId="2696"/>
          <pc:sldLayoutMkLst>
            <pc:docMk/>
            <pc:sldMasterMk cId="0" sldId="2147483685"/>
            <pc:sldLayoutMk cId="0" sldId="2147483671"/>
          </pc:sldLayoutMkLst>
        </pc:sldLayoutChg>
        <pc:sldLayoutChg chg="del">
          <pc:chgData name="André Oliveira" userId="cabec721-9316-419b-acc7-899438f41ebd" providerId="ADAL" clId="{5425F2C6-578E-2F4B-B310-85374CE3C8B7}" dt="2023-04-05T01:06:58.750" v="2163" actId="2696"/>
          <pc:sldLayoutMkLst>
            <pc:docMk/>
            <pc:sldMasterMk cId="0" sldId="2147483685"/>
            <pc:sldLayoutMk cId="0" sldId="2147483672"/>
          </pc:sldLayoutMkLst>
        </pc:sldLayoutChg>
        <pc:sldLayoutChg chg="del">
          <pc:chgData name="André Oliveira" userId="cabec721-9316-419b-acc7-899438f41ebd" providerId="ADAL" clId="{5425F2C6-578E-2F4B-B310-85374CE3C8B7}" dt="2023-04-05T01:06:50.453" v="2138" actId="2696"/>
          <pc:sldLayoutMkLst>
            <pc:docMk/>
            <pc:sldMasterMk cId="0" sldId="2147483685"/>
            <pc:sldLayoutMk cId="0" sldId="2147483673"/>
          </pc:sldLayoutMkLst>
        </pc:sldLayoutChg>
        <pc:sldLayoutChg chg="del">
          <pc:chgData name="André Oliveira" userId="cabec721-9316-419b-acc7-899438f41ebd" providerId="ADAL" clId="{5425F2C6-578E-2F4B-B310-85374CE3C8B7}" dt="2023-04-05T00:56:49.582" v="1892" actId="2696"/>
          <pc:sldLayoutMkLst>
            <pc:docMk/>
            <pc:sldMasterMk cId="0" sldId="2147483685"/>
            <pc:sldLayoutMk cId="0" sldId="2147483674"/>
          </pc:sldLayoutMkLst>
        </pc:sldLayoutChg>
        <pc:sldLayoutChg chg="del">
          <pc:chgData name="André Oliveira" userId="cabec721-9316-419b-acc7-899438f41ebd" providerId="ADAL" clId="{5425F2C6-578E-2F4B-B310-85374CE3C8B7}" dt="2023-04-05T01:06:52.522" v="2140" actId="2696"/>
          <pc:sldLayoutMkLst>
            <pc:docMk/>
            <pc:sldMasterMk cId="0" sldId="2147483685"/>
            <pc:sldLayoutMk cId="0" sldId="2147483677"/>
          </pc:sldLayoutMkLst>
        </pc:sldLayoutChg>
        <pc:sldLayoutChg chg="del">
          <pc:chgData name="André Oliveira" userId="cabec721-9316-419b-acc7-899438f41ebd" providerId="ADAL" clId="{5425F2C6-578E-2F4B-B310-85374CE3C8B7}" dt="2023-04-05T01:06:58.764" v="2168" actId="2696"/>
          <pc:sldLayoutMkLst>
            <pc:docMk/>
            <pc:sldMasterMk cId="0" sldId="2147483685"/>
            <pc:sldLayoutMk cId="0" sldId="2147483678"/>
          </pc:sldLayoutMkLst>
        </pc:sldLayoutChg>
        <pc:sldLayoutChg chg="del">
          <pc:chgData name="André Oliveira" userId="cabec721-9316-419b-acc7-899438f41ebd" providerId="ADAL" clId="{5425F2C6-578E-2F4B-B310-85374CE3C8B7}" dt="2023-04-05T00:57:29.068" v="1916" actId="2696"/>
          <pc:sldLayoutMkLst>
            <pc:docMk/>
            <pc:sldMasterMk cId="0" sldId="2147483685"/>
            <pc:sldLayoutMk cId="0" sldId="2147483679"/>
          </pc:sldLayoutMkLst>
        </pc:sldLayoutChg>
        <pc:sldLayoutChg chg="del">
          <pc:chgData name="André Oliveira" userId="cabec721-9316-419b-acc7-899438f41ebd" providerId="ADAL" clId="{5425F2C6-578E-2F4B-B310-85374CE3C8B7}" dt="2023-04-05T01:06:58.742" v="2157" actId="2696"/>
          <pc:sldLayoutMkLst>
            <pc:docMk/>
            <pc:sldMasterMk cId="0" sldId="2147483685"/>
            <pc:sldLayoutMk cId="0" sldId="2147483680"/>
          </pc:sldLayoutMkLst>
        </pc:sldLayoutChg>
      </pc:sldMasterChg>
      <pc:sldMasterChg chg="del delSldLayout">
        <pc:chgData name="André Oliveira" userId="cabec721-9316-419b-acc7-899438f41ebd" providerId="ADAL" clId="{5425F2C6-578E-2F4B-B310-85374CE3C8B7}" dt="2023-04-05T00:56:50.342" v="1913" actId="2696"/>
        <pc:sldMasterMkLst>
          <pc:docMk/>
          <pc:sldMasterMk cId="0" sldId="2147483686"/>
        </pc:sldMasterMkLst>
        <pc:sldLayoutChg chg="del">
          <pc:chgData name="André Oliveira" userId="cabec721-9316-419b-acc7-899438f41ebd" providerId="ADAL" clId="{5425F2C6-578E-2F4B-B310-85374CE3C8B7}" dt="2023-04-05T00:56:50.340" v="1912" actId="2696"/>
          <pc:sldLayoutMkLst>
            <pc:docMk/>
            <pc:sldMasterMk cId="0" sldId="2147483686"/>
            <pc:sldLayoutMk cId="0" sldId="2147483683"/>
          </pc:sldLayoutMkLst>
        </pc:sldLayoutChg>
        <pc:sldLayoutChg chg="del">
          <pc:chgData name="André Oliveira" userId="cabec721-9316-419b-acc7-899438f41ebd" providerId="ADAL" clId="{5425F2C6-578E-2F4B-B310-85374CE3C8B7}" dt="2023-04-05T00:56:50.246" v="1908" actId="2696"/>
          <pc:sldLayoutMkLst>
            <pc:docMk/>
            <pc:sldMasterMk cId="0" sldId="2147483686"/>
            <pc:sldLayoutMk cId="0" sldId="2147483684"/>
          </pc:sldLayoutMkLst>
        </pc:sldLayoutChg>
      </pc:sldMasterChg>
    </pc:docChg>
  </pc:docChgLst>
  <pc:docChgLst>
    <pc:chgData name="Hugo Correia" userId="S::hf.correia@ua.pt::409e86fa-5bc6-4d8d-9c78-a794736d2fde" providerId="AD" clId="Web-{9181AF49-9A94-FC28-AA0C-E4BBBCC1C160}"/>
    <pc:docChg chg="modSld sldOrd">
      <pc:chgData name="Hugo Correia" userId="S::hf.correia@ua.pt::409e86fa-5bc6-4d8d-9c78-a794736d2fde" providerId="AD" clId="Web-{9181AF49-9A94-FC28-AA0C-E4BBBCC1C160}" dt="2023-05-30T14:48:53.961" v="7"/>
      <pc:docMkLst>
        <pc:docMk/>
      </pc:docMkLst>
      <pc:sldChg chg="modSp ord">
        <pc:chgData name="Hugo Correia" userId="S::hf.correia@ua.pt::409e86fa-5bc6-4d8d-9c78-a794736d2fde" providerId="AD" clId="Web-{9181AF49-9A94-FC28-AA0C-E4BBBCC1C160}" dt="2023-05-30T14:48:53.961" v="7"/>
        <pc:sldMkLst>
          <pc:docMk/>
          <pc:sldMk cId="896319010" sldId="337"/>
        </pc:sldMkLst>
        <pc:spChg chg="mod">
          <ac:chgData name="Hugo Correia" userId="S::hf.correia@ua.pt::409e86fa-5bc6-4d8d-9c78-a794736d2fde" providerId="AD" clId="Web-{9181AF49-9A94-FC28-AA0C-E4BBBCC1C160}" dt="2023-05-30T14:48:52.493" v="6" actId="20577"/>
          <ac:spMkLst>
            <pc:docMk/>
            <pc:sldMk cId="896319010" sldId="337"/>
            <ac:spMk id="1036" creationId="{00000000-0000-0000-0000-000000000000}"/>
          </ac:spMkLst>
        </pc:spChg>
      </pc:sldChg>
    </pc:docChg>
  </pc:docChgLst>
  <pc:docChgLst>
    <pc:chgData name="Joaquim Rosa" userId="S::joaquimvr15@ua.pt::18cb6f68-3a99-41ce-bbcd-613cfe948b31" providerId="AD" clId="Web-{F4433871-21D6-4721-B43D-8F03E8BF46DD}"/>
    <pc:docChg chg="addSld delSld modSld sldOrd">
      <pc:chgData name="Joaquim Rosa" userId="S::joaquimvr15@ua.pt::18cb6f68-3a99-41ce-bbcd-613cfe948b31" providerId="AD" clId="Web-{F4433871-21D6-4721-B43D-8F03E8BF46DD}" dt="2023-05-23T23:34:35.245" v="1757" actId="20577"/>
      <pc:docMkLst>
        <pc:docMk/>
      </pc:docMkLst>
      <pc:sldChg chg="modSp">
        <pc:chgData name="Joaquim Rosa" userId="S::joaquimvr15@ua.pt::18cb6f68-3a99-41ce-bbcd-613cfe948b31" providerId="AD" clId="Web-{F4433871-21D6-4721-B43D-8F03E8BF46DD}" dt="2023-05-23T15:21:47.883" v="85" actId="1076"/>
        <pc:sldMkLst>
          <pc:docMk/>
          <pc:sldMk cId="0" sldId="258"/>
        </pc:sldMkLst>
        <pc:picChg chg="mod">
          <ac:chgData name="Joaquim Rosa" userId="S::joaquimvr15@ua.pt::18cb6f68-3a99-41ce-bbcd-613cfe948b31" providerId="AD" clId="Web-{F4433871-21D6-4721-B43D-8F03E8BF46DD}" dt="2023-05-23T15:21:47.883" v="85" actId="1076"/>
          <ac:picMkLst>
            <pc:docMk/>
            <pc:sldMk cId="0" sldId="258"/>
            <ac:picMk id="3" creationId="{647B3518-9E43-1F87-3647-701F0C48CF55}"/>
          </ac:picMkLst>
        </pc:picChg>
      </pc:sldChg>
      <pc:sldChg chg="modSp">
        <pc:chgData name="Joaquim Rosa" userId="S::joaquimvr15@ua.pt::18cb6f68-3a99-41ce-bbcd-613cfe948b31" providerId="AD" clId="Web-{F4433871-21D6-4721-B43D-8F03E8BF46DD}" dt="2023-05-23T14:54:31.933" v="28" actId="20577"/>
        <pc:sldMkLst>
          <pc:docMk/>
          <pc:sldMk cId="0" sldId="263"/>
        </pc:sldMkLst>
        <pc:spChg chg="mod">
          <ac:chgData name="Joaquim Rosa" userId="S::joaquimvr15@ua.pt::18cb6f68-3a99-41ce-bbcd-613cfe948b31" providerId="AD" clId="Web-{F4433871-21D6-4721-B43D-8F03E8BF46DD}" dt="2023-05-23T14:54:00.745" v="13" actId="14100"/>
          <ac:spMkLst>
            <pc:docMk/>
            <pc:sldMk cId="0" sldId="263"/>
            <ac:spMk id="18" creationId="{669BEA74-5DBE-3FC6-39D7-5E135C0CA238}"/>
          </ac:spMkLst>
        </pc:spChg>
        <pc:spChg chg="mod">
          <ac:chgData name="Joaquim Rosa" userId="S::joaquimvr15@ua.pt::18cb6f68-3a99-41ce-bbcd-613cfe948b31" providerId="AD" clId="Web-{F4433871-21D6-4721-B43D-8F03E8BF46DD}" dt="2023-05-23T14:54:31.933" v="28" actId="20577"/>
          <ac:spMkLst>
            <pc:docMk/>
            <pc:sldMk cId="0" sldId="263"/>
            <ac:spMk id="19" creationId="{E9D92C1F-ED8D-1513-9988-8E7E893A7B69}"/>
          </ac:spMkLst>
        </pc:spChg>
      </pc:sldChg>
      <pc:sldChg chg="modSp">
        <pc:chgData name="Joaquim Rosa" userId="S::joaquimvr15@ua.pt::18cb6f68-3a99-41ce-bbcd-613cfe948b31" providerId="AD" clId="Web-{F4433871-21D6-4721-B43D-8F03E8BF46DD}" dt="2023-05-23T20:10:52.677" v="653" actId="20577"/>
        <pc:sldMkLst>
          <pc:docMk/>
          <pc:sldMk cId="0" sldId="278"/>
        </pc:sldMkLst>
        <pc:spChg chg="mod">
          <ac:chgData name="Joaquim Rosa" userId="S::joaquimvr15@ua.pt::18cb6f68-3a99-41ce-bbcd-613cfe948b31" providerId="AD" clId="Web-{F4433871-21D6-4721-B43D-8F03E8BF46DD}" dt="2023-05-23T20:10:52.677" v="653" actId="20577"/>
          <ac:spMkLst>
            <pc:docMk/>
            <pc:sldMk cId="0" sldId="278"/>
            <ac:spMk id="1035" creationId="{00000000-0000-0000-0000-000000000000}"/>
          </ac:spMkLst>
        </pc:spChg>
      </pc:sldChg>
      <pc:sldChg chg="delSp modSp">
        <pc:chgData name="Joaquim Rosa" userId="S::joaquimvr15@ua.pt::18cb6f68-3a99-41ce-bbcd-613cfe948b31" providerId="AD" clId="Web-{F4433871-21D6-4721-B43D-8F03E8BF46DD}" dt="2023-05-23T14:57:27.642" v="73" actId="1076"/>
        <pc:sldMkLst>
          <pc:docMk/>
          <pc:sldMk cId="2117657337" sldId="316"/>
        </pc:sldMkLst>
        <pc:spChg chg="mod">
          <ac:chgData name="Joaquim Rosa" userId="S::joaquimvr15@ua.pt::18cb6f68-3a99-41ce-bbcd-613cfe948b31" providerId="AD" clId="Web-{F4433871-21D6-4721-B43D-8F03E8BF46DD}" dt="2023-05-23T14:57:27.579" v="67" actId="1076"/>
          <ac:spMkLst>
            <pc:docMk/>
            <pc:sldMk cId="2117657337" sldId="316"/>
            <ac:spMk id="5" creationId="{2377FB55-E720-F9FB-462B-4E7A7F046DAF}"/>
          </ac:spMkLst>
        </pc:spChg>
        <pc:spChg chg="mod">
          <ac:chgData name="Joaquim Rosa" userId="S::joaquimvr15@ua.pt::18cb6f68-3a99-41ce-bbcd-613cfe948b31" providerId="AD" clId="Web-{F4433871-21D6-4721-B43D-8F03E8BF46DD}" dt="2023-05-23T14:57:27.579" v="68" actId="1076"/>
          <ac:spMkLst>
            <pc:docMk/>
            <pc:sldMk cId="2117657337" sldId="316"/>
            <ac:spMk id="6" creationId="{735FA774-25D1-C4A7-71BB-E08BE7C14E6E}"/>
          </ac:spMkLst>
        </pc:spChg>
        <pc:spChg chg="mod">
          <ac:chgData name="Joaquim Rosa" userId="S::joaquimvr15@ua.pt::18cb6f68-3a99-41ce-bbcd-613cfe948b31" providerId="AD" clId="Web-{F4433871-21D6-4721-B43D-8F03E8BF46DD}" dt="2023-05-23T14:57:27.595" v="69" actId="1076"/>
          <ac:spMkLst>
            <pc:docMk/>
            <pc:sldMk cId="2117657337" sldId="316"/>
            <ac:spMk id="7" creationId="{B04D0D42-9406-7E5B-F688-853B20348A65}"/>
          </ac:spMkLst>
        </pc:spChg>
        <pc:spChg chg="mod">
          <ac:chgData name="Joaquim Rosa" userId="S::joaquimvr15@ua.pt::18cb6f68-3a99-41ce-bbcd-613cfe948b31" providerId="AD" clId="Web-{F4433871-21D6-4721-B43D-8F03E8BF46DD}" dt="2023-05-23T14:57:27.595" v="70" actId="1076"/>
          <ac:spMkLst>
            <pc:docMk/>
            <pc:sldMk cId="2117657337" sldId="316"/>
            <ac:spMk id="8" creationId="{EE4939C0-AB61-5A40-E1BF-D55994BD0F49}"/>
          </ac:spMkLst>
        </pc:spChg>
        <pc:spChg chg="mod">
          <ac:chgData name="Joaquim Rosa" userId="S::joaquimvr15@ua.pt::18cb6f68-3a99-41ce-bbcd-613cfe948b31" providerId="AD" clId="Web-{F4433871-21D6-4721-B43D-8F03E8BF46DD}" dt="2023-05-23T14:57:27.611" v="71" actId="1076"/>
          <ac:spMkLst>
            <pc:docMk/>
            <pc:sldMk cId="2117657337" sldId="316"/>
            <ac:spMk id="9" creationId="{85120B60-92A2-3CBC-B86B-CF76AB2DFEA4}"/>
          </ac:spMkLst>
        </pc:spChg>
        <pc:spChg chg="mod">
          <ac:chgData name="Joaquim Rosa" userId="S::joaquimvr15@ua.pt::18cb6f68-3a99-41ce-bbcd-613cfe948b31" providerId="AD" clId="Web-{F4433871-21D6-4721-B43D-8F03E8BF46DD}" dt="2023-05-23T14:57:27.626" v="72" actId="1076"/>
          <ac:spMkLst>
            <pc:docMk/>
            <pc:sldMk cId="2117657337" sldId="316"/>
            <ac:spMk id="10" creationId="{E3F43AF9-D670-E562-E45D-865B179863AA}"/>
          </ac:spMkLst>
        </pc:spChg>
        <pc:spChg chg="mod">
          <ac:chgData name="Joaquim Rosa" userId="S::joaquimvr15@ua.pt::18cb6f68-3a99-41ce-bbcd-613cfe948b31" providerId="AD" clId="Web-{F4433871-21D6-4721-B43D-8F03E8BF46DD}" dt="2023-05-23T14:57:27.642" v="73" actId="1076"/>
          <ac:spMkLst>
            <pc:docMk/>
            <pc:sldMk cId="2117657337" sldId="316"/>
            <ac:spMk id="13" creationId="{04BDBB6D-8CCB-6521-B4F4-6ED0216E27C3}"/>
          </ac:spMkLst>
        </pc:spChg>
        <pc:spChg chg="del">
          <ac:chgData name="Joaquim Rosa" userId="S::joaquimvr15@ua.pt::18cb6f68-3a99-41ce-bbcd-613cfe948b31" providerId="AD" clId="Web-{F4433871-21D6-4721-B43D-8F03E8BF46DD}" dt="2023-05-23T14:57:19.938" v="66"/>
          <ac:spMkLst>
            <pc:docMk/>
            <pc:sldMk cId="2117657337" sldId="316"/>
            <ac:spMk id="14" creationId="{1E1D011C-288C-9AB2-585A-30D34AB19F18}"/>
          </ac:spMkLst>
        </pc:spChg>
        <pc:spChg chg="del">
          <ac:chgData name="Joaquim Rosa" userId="S::joaquimvr15@ua.pt::18cb6f68-3a99-41ce-bbcd-613cfe948b31" providerId="AD" clId="Web-{F4433871-21D6-4721-B43D-8F03E8BF46DD}" dt="2023-05-23T14:57:19.938" v="65"/>
          <ac:spMkLst>
            <pc:docMk/>
            <pc:sldMk cId="2117657337" sldId="316"/>
            <ac:spMk id="15" creationId="{873D54F6-FA72-7835-683D-0A54FAF15556}"/>
          </ac:spMkLst>
        </pc:spChg>
        <pc:spChg chg="del">
          <ac:chgData name="Joaquim Rosa" userId="S::joaquimvr15@ua.pt::18cb6f68-3a99-41ce-bbcd-613cfe948b31" providerId="AD" clId="Web-{F4433871-21D6-4721-B43D-8F03E8BF46DD}" dt="2023-05-23T14:57:19.938" v="64"/>
          <ac:spMkLst>
            <pc:docMk/>
            <pc:sldMk cId="2117657337" sldId="316"/>
            <ac:spMk id="16" creationId="{BC71AE4A-DF02-CF44-EA07-97CC5B6DDF6D}"/>
          </ac:spMkLst>
        </pc:spChg>
        <pc:spChg chg="del">
          <ac:chgData name="Joaquim Rosa" userId="S::joaquimvr15@ua.pt::18cb6f68-3a99-41ce-bbcd-613cfe948b31" providerId="AD" clId="Web-{F4433871-21D6-4721-B43D-8F03E8BF46DD}" dt="2023-05-23T14:57:19.938" v="63"/>
          <ac:spMkLst>
            <pc:docMk/>
            <pc:sldMk cId="2117657337" sldId="316"/>
            <ac:spMk id="18" creationId="{669BEA74-5DBE-3FC6-39D7-5E135C0CA238}"/>
          </ac:spMkLst>
        </pc:spChg>
        <pc:spChg chg="del">
          <ac:chgData name="Joaquim Rosa" userId="S::joaquimvr15@ua.pt::18cb6f68-3a99-41ce-bbcd-613cfe948b31" providerId="AD" clId="Web-{F4433871-21D6-4721-B43D-8F03E8BF46DD}" dt="2023-05-23T14:57:19.938" v="62"/>
          <ac:spMkLst>
            <pc:docMk/>
            <pc:sldMk cId="2117657337" sldId="316"/>
            <ac:spMk id="19" creationId="{E9D92C1F-ED8D-1513-9988-8E7E893A7B69}"/>
          </ac:spMkLst>
        </pc:spChg>
      </pc:sldChg>
      <pc:sldChg chg="modSp">
        <pc:chgData name="Joaquim Rosa" userId="S::joaquimvr15@ua.pt::18cb6f68-3a99-41ce-bbcd-613cfe948b31" providerId="AD" clId="Web-{F4433871-21D6-4721-B43D-8F03E8BF46DD}" dt="2023-05-23T14:56:44.297" v="61" actId="20577"/>
        <pc:sldMkLst>
          <pc:docMk/>
          <pc:sldMk cId="1132804130" sldId="317"/>
        </pc:sldMkLst>
        <pc:spChg chg="mod">
          <ac:chgData name="Joaquim Rosa" userId="S::joaquimvr15@ua.pt::18cb6f68-3a99-41ce-bbcd-613cfe948b31" providerId="AD" clId="Web-{F4433871-21D6-4721-B43D-8F03E8BF46DD}" dt="2023-05-23T14:55:31.841" v="39" actId="20577"/>
          <ac:spMkLst>
            <pc:docMk/>
            <pc:sldMk cId="1132804130" sldId="317"/>
            <ac:spMk id="10" creationId="{E3F43AF9-D670-E562-E45D-865B179863AA}"/>
          </ac:spMkLst>
        </pc:spChg>
        <pc:spChg chg="mod">
          <ac:chgData name="Joaquim Rosa" userId="S::joaquimvr15@ua.pt::18cb6f68-3a99-41ce-bbcd-613cfe948b31" providerId="AD" clId="Web-{F4433871-21D6-4721-B43D-8F03E8BF46DD}" dt="2023-05-23T14:55:51.373" v="43" actId="20577"/>
          <ac:spMkLst>
            <pc:docMk/>
            <pc:sldMk cId="1132804130" sldId="317"/>
            <ac:spMk id="13" creationId="{04BDBB6D-8CCB-6521-B4F4-6ED0216E27C3}"/>
          </ac:spMkLst>
        </pc:spChg>
        <pc:spChg chg="mod">
          <ac:chgData name="Joaquim Rosa" userId="S::joaquimvr15@ua.pt::18cb6f68-3a99-41ce-bbcd-613cfe948b31" providerId="AD" clId="Web-{F4433871-21D6-4721-B43D-8F03E8BF46DD}" dt="2023-05-23T14:56:20.687" v="56" actId="20577"/>
          <ac:spMkLst>
            <pc:docMk/>
            <pc:sldMk cId="1132804130" sldId="317"/>
            <ac:spMk id="19" creationId="{E9D92C1F-ED8D-1513-9988-8E7E893A7B69}"/>
          </ac:spMkLst>
        </pc:spChg>
        <pc:spChg chg="mod">
          <ac:chgData name="Joaquim Rosa" userId="S::joaquimvr15@ua.pt::18cb6f68-3a99-41ce-bbcd-613cfe948b31" providerId="AD" clId="Web-{F4433871-21D6-4721-B43D-8F03E8BF46DD}" dt="2023-05-23T14:56:44.297" v="61" actId="20577"/>
          <ac:spMkLst>
            <pc:docMk/>
            <pc:sldMk cId="1132804130" sldId="317"/>
            <ac:spMk id="20" creationId="{451B722F-8046-BDBD-AD54-68FAF9106903}"/>
          </ac:spMkLst>
        </pc:spChg>
      </pc:sldChg>
      <pc:sldChg chg="addSp delSp modSp add replId">
        <pc:chgData name="Joaquim Rosa" userId="S::joaquimvr15@ua.pt::18cb6f68-3a99-41ce-bbcd-613cfe948b31" providerId="AD" clId="Web-{F4433871-21D6-4721-B43D-8F03E8BF46DD}" dt="2023-05-23T22:31:13.401" v="1503" actId="20577"/>
        <pc:sldMkLst>
          <pc:docMk/>
          <pc:sldMk cId="686430825" sldId="326"/>
        </pc:sldMkLst>
        <pc:spChg chg="add mod">
          <ac:chgData name="Joaquim Rosa" userId="S::joaquimvr15@ua.pt::18cb6f68-3a99-41ce-bbcd-613cfe948b31" providerId="AD" clId="Web-{F4433871-21D6-4721-B43D-8F03E8BF46DD}" dt="2023-05-23T22:31:13.401" v="1503" actId="20577"/>
          <ac:spMkLst>
            <pc:docMk/>
            <pc:sldMk cId="686430825" sldId="326"/>
            <ac:spMk id="2" creationId="{3BE38EBD-30C1-576F-BC6E-8CFD4395AE98}"/>
          </ac:spMkLst>
        </pc:spChg>
        <pc:spChg chg="del mod">
          <ac:chgData name="Joaquim Rosa" userId="S::joaquimvr15@ua.pt::18cb6f68-3a99-41ce-bbcd-613cfe948b31" providerId="AD" clId="Web-{F4433871-21D6-4721-B43D-8F03E8BF46DD}" dt="2023-05-23T19:58:43.543" v="617"/>
          <ac:spMkLst>
            <pc:docMk/>
            <pc:sldMk cId="686430825" sldId="326"/>
            <ac:spMk id="3" creationId="{DA0E093E-D928-C296-FFD5-A942B3928488}"/>
          </ac:spMkLst>
        </pc:spChg>
        <pc:spChg chg="add del mod">
          <ac:chgData name="Joaquim Rosa" userId="S::joaquimvr15@ua.pt::18cb6f68-3a99-41ce-bbcd-613cfe948b31" providerId="AD" clId="Web-{F4433871-21D6-4721-B43D-8F03E8BF46DD}" dt="2023-05-23T16:41:15.512" v="375"/>
          <ac:spMkLst>
            <pc:docMk/>
            <pc:sldMk cId="686430825" sldId="326"/>
            <ac:spMk id="6" creationId="{3716AE22-5550-DEE5-E9C3-26021CF066B1}"/>
          </ac:spMkLst>
        </pc:spChg>
        <pc:spChg chg="add del mod">
          <ac:chgData name="Joaquim Rosa" userId="S::joaquimvr15@ua.pt::18cb6f68-3a99-41ce-bbcd-613cfe948b31" providerId="AD" clId="Web-{F4433871-21D6-4721-B43D-8F03E8BF46DD}" dt="2023-05-23T16:41:09.277" v="365"/>
          <ac:spMkLst>
            <pc:docMk/>
            <pc:sldMk cId="686430825" sldId="326"/>
            <ac:spMk id="7" creationId="{4189C0B3-4A7D-2E7D-D239-10A1A0D8157E}"/>
          </ac:spMkLst>
        </pc:spChg>
        <pc:spChg chg="mod">
          <ac:chgData name="Joaquim Rosa" userId="S::joaquimvr15@ua.pt::18cb6f68-3a99-41ce-bbcd-613cfe948b31" providerId="AD" clId="Web-{F4433871-21D6-4721-B43D-8F03E8BF46DD}" dt="2023-05-23T16:19:15.264" v="263" actId="20577"/>
          <ac:spMkLst>
            <pc:docMk/>
            <pc:sldMk cId="686430825" sldId="326"/>
            <ac:spMk id="456" creationId="{00000000-0000-0000-0000-000000000000}"/>
          </ac:spMkLst>
        </pc:spChg>
        <pc:picChg chg="del">
          <ac:chgData name="Joaquim Rosa" userId="S::joaquimvr15@ua.pt::18cb6f68-3a99-41ce-bbcd-613cfe948b31" providerId="AD" clId="Web-{F4433871-21D6-4721-B43D-8F03E8BF46DD}" dt="2023-05-23T15:20:30.287" v="80"/>
          <ac:picMkLst>
            <pc:docMk/>
            <pc:sldMk cId="686430825" sldId="326"/>
            <ac:picMk id="3" creationId="{22258E42-6244-EC2C-52A8-1928C93FF344}"/>
          </ac:picMkLst>
        </pc:picChg>
        <pc:picChg chg="del">
          <ac:chgData name="Joaquim Rosa" userId="S::joaquimvr15@ua.pt::18cb6f68-3a99-41ce-bbcd-613cfe948b31" providerId="AD" clId="Web-{F4433871-21D6-4721-B43D-8F03E8BF46DD}" dt="2023-05-23T15:20:30.100" v="79"/>
          <ac:picMkLst>
            <pc:docMk/>
            <pc:sldMk cId="686430825" sldId="326"/>
            <ac:picMk id="4" creationId="{48712914-527C-9810-6344-2408B5FAE5B5}"/>
          </ac:picMkLst>
        </pc:picChg>
        <pc:inkChg chg="add del mod">
          <ac:chgData name="Joaquim Rosa" userId="S::joaquimvr15@ua.pt::18cb6f68-3a99-41ce-bbcd-613cfe948b31" providerId="AD" clId="Web-{F4433871-21D6-4721-B43D-8F03E8BF46DD}" dt="2023-05-23T16:41:21.293" v="379"/>
          <ac:inkMkLst>
            <pc:docMk/>
            <pc:sldMk cId="686430825" sldId="326"/>
            <ac:inkMk id="3" creationId="{23B44D2E-E962-A1B8-BA2A-86134A5C432B}"/>
          </ac:inkMkLst>
        </pc:inkChg>
        <pc:inkChg chg="add del">
          <ac:chgData name="Joaquim Rosa" userId="S::joaquimvr15@ua.pt::18cb6f68-3a99-41ce-bbcd-613cfe948b31" providerId="AD" clId="Web-{F4433871-21D6-4721-B43D-8F03E8BF46DD}" dt="2023-05-23T16:36:31.580" v="324"/>
          <ac:inkMkLst>
            <pc:docMk/>
            <pc:sldMk cId="686430825" sldId="326"/>
            <ac:inkMk id="4" creationId="{39A1723C-1B09-79FC-B513-DEC0CFA3B3D3}"/>
          </ac:inkMkLst>
        </pc:inkChg>
        <pc:inkChg chg="add del">
          <ac:chgData name="Joaquim Rosa" userId="S::joaquimvr15@ua.pt::18cb6f68-3a99-41ce-bbcd-613cfe948b31" providerId="AD" clId="Web-{F4433871-21D6-4721-B43D-8F03E8BF46DD}" dt="2023-05-23T16:36:29.924" v="323"/>
          <ac:inkMkLst>
            <pc:docMk/>
            <pc:sldMk cId="686430825" sldId="326"/>
            <ac:inkMk id="5" creationId="{84A005E0-CF89-77D8-48C8-405DA1591870}"/>
          </ac:inkMkLst>
        </pc:inkChg>
      </pc:sldChg>
      <pc:sldChg chg="new del ord">
        <pc:chgData name="Joaquim Rosa" userId="S::joaquimvr15@ua.pt::18cb6f68-3a99-41ce-bbcd-613cfe948b31" providerId="AD" clId="Web-{F4433871-21D6-4721-B43D-8F03E8BF46DD}" dt="2023-05-23T15:20:15.912" v="77"/>
        <pc:sldMkLst>
          <pc:docMk/>
          <pc:sldMk cId="4083184227" sldId="326"/>
        </pc:sldMkLst>
      </pc:sldChg>
      <pc:sldChg chg="new del">
        <pc:chgData name="Joaquim Rosa" userId="S::joaquimvr15@ua.pt::18cb6f68-3a99-41ce-bbcd-613cfe948b31" providerId="AD" clId="Web-{F4433871-21D6-4721-B43D-8F03E8BF46DD}" dt="2023-05-23T16:19:41.093" v="265"/>
        <pc:sldMkLst>
          <pc:docMk/>
          <pc:sldMk cId="1516414528" sldId="330"/>
        </pc:sldMkLst>
      </pc:sldChg>
      <pc:sldChg chg="addSp modSp add replId">
        <pc:chgData name="Joaquim Rosa" userId="S::joaquimvr15@ua.pt::18cb6f68-3a99-41ce-bbcd-613cfe948b31" providerId="AD" clId="Web-{F4433871-21D6-4721-B43D-8F03E8BF46DD}" dt="2023-05-23T22:30:49.963" v="1493" actId="20577"/>
        <pc:sldMkLst>
          <pc:docMk/>
          <pc:sldMk cId="1698440763" sldId="330"/>
        </pc:sldMkLst>
        <pc:spChg chg="mod">
          <ac:chgData name="Joaquim Rosa" userId="S::joaquimvr15@ua.pt::18cb6f68-3a99-41ce-bbcd-613cfe948b31" providerId="AD" clId="Web-{F4433871-21D6-4721-B43D-8F03E8BF46DD}" dt="2023-05-23T22:30:49.963" v="1493" actId="20577"/>
          <ac:spMkLst>
            <pc:docMk/>
            <pc:sldMk cId="1698440763" sldId="330"/>
            <ac:spMk id="2" creationId="{3BE38EBD-30C1-576F-BC6E-8CFD4395AE98}"/>
          </ac:spMkLst>
        </pc:spChg>
        <pc:spChg chg="add mod">
          <ac:chgData name="Joaquim Rosa" userId="S::joaquimvr15@ua.pt::18cb6f68-3a99-41ce-bbcd-613cfe948b31" providerId="AD" clId="Web-{F4433871-21D6-4721-B43D-8F03E8BF46DD}" dt="2023-05-23T22:30:20.197" v="1480" actId="14100"/>
          <ac:spMkLst>
            <pc:docMk/>
            <pc:sldMk cId="1698440763" sldId="330"/>
            <ac:spMk id="3" creationId="{4290B611-6DCD-8D6A-7BE3-8516996EF63E}"/>
          </ac:spMkLst>
        </pc:spChg>
        <pc:spChg chg="add mod">
          <ac:chgData name="Joaquim Rosa" userId="S::joaquimvr15@ua.pt::18cb6f68-3a99-41ce-bbcd-613cfe948b31" providerId="AD" clId="Web-{F4433871-21D6-4721-B43D-8F03E8BF46DD}" dt="2023-05-23T19:54:35.534" v="613"/>
          <ac:spMkLst>
            <pc:docMk/>
            <pc:sldMk cId="1698440763" sldId="330"/>
            <ac:spMk id="4" creationId="{487D315C-EC5E-DF01-882A-1662D2966AC9}"/>
          </ac:spMkLst>
        </pc:spChg>
        <pc:spChg chg="mod">
          <ac:chgData name="Joaquim Rosa" userId="S::joaquimvr15@ua.pt::18cb6f68-3a99-41ce-bbcd-613cfe948b31" providerId="AD" clId="Web-{F4433871-21D6-4721-B43D-8F03E8BF46DD}" dt="2023-05-23T17:44:09.006" v="521" actId="1076"/>
          <ac:spMkLst>
            <pc:docMk/>
            <pc:sldMk cId="1698440763" sldId="330"/>
            <ac:spMk id="456" creationId="{00000000-0000-0000-0000-000000000000}"/>
          </ac:spMkLst>
        </pc:spChg>
      </pc:sldChg>
      <pc:sldChg chg="addSp delSp modSp">
        <pc:chgData name="Joaquim Rosa" userId="S::joaquimvr15@ua.pt::18cb6f68-3a99-41ce-bbcd-613cfe948b31" providerId="AD" clId="Web-{F4433871-21D6-4721-B43D-8F03E8BF46DD}" dt="2023-05-23T23:31:41.288" v="1724" actId="1076"/>
        <pc:sldMkLst>
          <pc:docMk/>
          <pc:sldMk cId="1021541879" sldId="331"/>
        </pc:sldMkLst>
        <pc:spChg chg="add mod">
          <ac:chgData name="Joaquim Rosa" userId="S::joaquimvr15@ua.pt::18cb6f68-3a99-41ce-bbcd-613cfe948b31" providerId="AD" clId="Web-{F4433871-21D6-4721-B43D-8F03E8BF46DD}" dt="2023-05-23T23:31:41.288" v="1724" actId="1076"/>
          <ac:spMkLst>
            <pc:docMk/>
            <pc:sldMk cId="1021541879" sldId="331"/>
            <ac:spMk id="4" creationId="{D6AF2FA3-84FE-7F9B-2291-77455253DBC4}"/>
          </ac:spMkLst>
        </pc:spChg>
        <pc:spChg chg="add mod">
          <ac:chgData name="Joaquim Rosa" userId="S::joaquimvr15@ua.pt::18cb6f68-3a99-41ce-bbcd-613cfe948b31" providerId="AD" clId="Web-{F4433871-21D6-4721-B43D-8F03E8BF46DD}" dt="2023-05-23T23:02:12.627" v="1670" actId="1076"/>
          <ac:spMkLst>
            <pc:docMk/>
            <pc:sldMk cId="1021541879" sldId="331"/>
            <ac:spMk id="8" creationId="{F9CE6018-0AD9-85E8-67D4-560BB8CDEA31}"/>
          </ac:spMkLst>
        </pc:spChg>
        <pc:spChg chg="add mod">
          <ac:chgData name="Joaquim Rosa" userId="S::joaquimvr15@ua.pt::18cb6f68-3a99-41ce-bbcd-613cfe948b31" providerId="AD" clId="Web-{F4433871-21D6-4721-B43D-8F03E8BF46DD}" dt="2023-05-23T23:02:09.423" v="1669" actId="1076"/>
          <ac:spMkLst>
            <pc:docMk/>
            <pc:sldMk cId="1021541879" sldId="331"/>
            <ac:spMk id="9" creationId="{918EC2A2-609B-CEBD-56DE-2B202366F0AD}"/>
          </ac:spMkLst>
        </pc:spChg>
        <pc:spChg chg="add mod">
          <ac:chgData name="Joaquim Rosa" userId="S::joaquimvr15@ua.pt::18cb6f68-3a99-41ce-bbcd-613cfe948b31" providerId="AD" clId="Web-{F4433871-21D6-4721-B43D-8F03E8BF46DD}" dt="2023-05-23T23:29:30.941" v="1706" actId="1076"/>
          <ac:spMkLst>
            <pc:docMk/>
            <pc:sldMk cId="1021541879" sldId="331"/>
            <ac:spMk id="10" creationId="{7CEA5641-51EC-65D7-3551-8FAEC7C7A9D7}"/>
          </ac:spMkLst>
        </pc:spChg>
        <pc:picChg chg="add mod">
          <ac:chgData name="Joaquim Rosa" userId="S::joaquimvr15@ua.pt::18cb6f68-3a99-41ce-bbcd-613cfe948b31" providerId="AD" clId="Web-{F4433871-21D6-4721-B43D-8F03E8BF46DD}" dt="2023-05-23T23:00:18.217" v="1638" actId="1076"/>
          <ac:picMkLst>
            <pc:docMk/>
            <pc:sldMk cId="1021541879" sldId="331"/>
            <ac:picMk id="2" creationId="{0364CF3B-D683-C354-9FEA-F6988620F5B8}"/>
          </ac:picMkLst>
        </pc:picChg>
        <pc:picChg chg="add mod">
          <ac:chgData name="Joaquim Rosa" userId="S::joaquimvr15@ua.pt::18cb6f68-3a99-41ce-bbcd-613cfe948b31" providerId="AD" clId="Web-{F4433871-21D6-4721-B43D-8F03E8BF46DD}" dt="2023-05-23T23:00:06.561" v="1636" actId="1076"/>
          <ac:picMkLst>
            <pc:docMk/>
            <pc:sldMk cId="1021541879" sldId="331"/>
            <ac:picMk id="3" creationId="{936F1AB8-B2D2-2EAB-0643-E79C137A8269}"/>
          </ac:picMkLst>
        </pc:picChg>
        <pc:picChg chg="add del mod">
          <ac:chgData name="Joaquim Rosa" userId="S::joaquimvr15@ua.pt::18cb6f68-3a99-41ce-bbcd-613cfe948b31" providerId="AD" clId="Web-{F4433871-21D6-4721-B43D-8F03E8BF46DD}" dt="2023-05-23T22:53:10.343" v="1612"/>
          <ac:picMkLst>
            <pc:docMk/>
            <pc:sldMk cId="1021541879" sldId="331"/>
            <ac:picMk id="4" creationId="{F84A068F-EB1C-53EE-494D-A0AC0433BAEB}"/>
          </ac:picMkLst>
        </pc:picChg>
        <pc:picChg chg="add mod">
          <ac:chgData name="Joaquim Rosa" userId="S::joaquimvr15@ua.pt::18cb6f68-3a99-41ce-bbcd-613cfe948b31" providerId="AD" clId="Web-{F4433871-21D6-4721-B43D-8F03E8BF46DD}" dt="2023-05-23T23:00:11.311" v="1637" actId="1076"/>
          <ac:picMkLst>
            <pc:docMk/>
            <pc:sldMk cId="1021541879" sldId="331"/>
            <ac:picMk id="5" creationId="{BF34BFE6-BCE2-5286-220A-3B8EB47593D1}"/>
          </ac:picMkLst>
        </pc:picChg>
        <pc:picChg chg="add del mod">
          <ac:chgData name="Joaquim Rosa" userId="S::joaquimvr15@ua.pt::18cb6f68-3a99-41ce-bbcd-613cfe948b31" providerId="AD" clId="Web-{F4433871-21D6-4721-B43D-8F03E8BF46DD}" dt="2023-05-23T22:54:35.330" v="1622"/>
          <ac:picMkLst>
            <pc:docMk/>
            <pc:sldMk cId="1021541879" sldId="331"/>
            <ac:picMk id="6" creationId="{AA35774D-7991-1C95-D74E-CD224DB6CEAD}"/>
          </ac:picMkLst>
        </pc:picChg>
        <pc:picChg chg="add mod modCrop">
          <ac:chgData name="Joaquim Rosa" userId="S::joaquimvr15@ua.pt::18cb6f68-3a99-41ce-bbcd-613cfe948b31" providerId="AD" clId="Web-{F4433871-21D6-4721-B43D-8F03E8BF46DD}" dt="2023-05-23T23:00:04.295" v="1635" actId="1076"/>
          <ac:picMkLst>
            <pc:docMk/>
            <pc:sldMk cId="1021541879" sldId="331"/>
            <ac:picMk id="7" creationId="{877129C9-82A4-867E-7A68-25A71CA6F847}"/>
          </ac:picMkLst>
        </pc:picChg>
        <pc:picChg chg="del mod">
          <ac:chgData name="Joaquim Rosa" userId="S::joaquimvr15@ua.pt::18cb6f68-3a99-41ce-bbcd-613cfe948b31" providerId="AD" clId="Web-{F4433871-21D6-4721-B43D-8F03E8BF46DD}" dt="2023-05-23T22:51:44.903" v="1607"/>
          <ac:picMkLst>
            <pc:docMk/>
            <pc:sldMk cId="1021541879" sldId="331"/>
            <ac:picMk id="1026" creationId="{469166C6-CD24-18AE-563E-F7187E18945C}"/>
          </ac:picMkLst>
        </pc:picChg>
      </pc:sldChg>
      <pc:sldChg chg="addSp delSp modSp add replId">
        <pc:chgData name="Joaquim Rosa" userId="S::joaquimvr15@ua.pt::18cb6f68-3a99-41ce-bbcd-613cfe948b31" providerId="AD" clId="Web-{F4433871-21D6-4721-B43D-8F03E8BF46DD}" dt="2023-05-23T23:34:35.245" v="1757" actId="20577"/>
        <pc:sldMkLst>
          <pc:docMk/>
          <pc:sldMk cId="557382102" sldId="333"/>
        </pc:sldMkLst>
        <pc:spChg chg="add mod">
          <ac:chgData name="Joaquim Rosa" userId="S::joaquimvr15@ua.pt::18cb6f68-3a99-41ce-bbcd-613cfe948b31" providerId="AD" clId="Web-{F4433871-21D6-4721-B43D-8F03E8BF46DD}" dt="2023-05-23T23:33:52.197" v="1741" actId="1076"/>
          <ac:spMkLst>
            <pc:docMk/>
            <pc:sldMk cId="557382102" sldId="333"/>
            <ac:spMk id="3" creationId="{3F1C052A-CAC3-63AE-BD00-7D996D0F804F}"/>
          </ac:spMkLst>
        </pc:spChg>
        <pc:spChg chg="add del mod">
          <ac:chgData name="Joaquim Rosa" userId="S::joaquimvr15@ua.pt::18cb6f68-3a99-41ce-bbcd-613cfe948b31" providerId="AD" clId="Web-{F4433871-21D6-4721-B43D-8F03E8BF46DD}" dt="2023-05-23T20:16:11.188" v="691"/>
          <ac:spMkLst>
            <pc:docMk/>
            <pc:sldMk cId="557382102" sldId="333"/>
            <ac:spMk id="4" creationId="{40EB0457-F013-E9F4-E077-DD2F90ECD01D}"/>
          </ac:spMkLst>
        </pc:spChg>
        <pc:spChg chg="add mod">
          <ac:chgData name="Joaquim Rosa" userId="S::joaquimvr15@ua.pt::18cb6f68-3a99-41ce-bbcd-613cfe948b31" providerId="AD" clId="Web-{F4433871-21D6-4721-B43D-8F03E8BF46DD}" dt="2023-05-23T23:33:52.197" v="1742" actId="1076"/>
          <ac:spMkLst>
            <pc:docMk/>
            <pc:sldMk cId="557382102" sldId="333"/>
            <ac:spMk id="4" creationId="{E126FA0F-07A0-3A36-D230-C493A6F53FD4}"/>
          </ac:spMkLst>
        </pc:spChg>
        <pc:spChg chg="add mod">
          <ac:chgData name="Joaquim Rosa" userId="S::joaquimvr15@ua.pt::18cb6f68-3a99-41ce-bbcd-613cfe948b31" providerId="AD" clId="Web-{F4433871-21D6-4721-B43D-8F03E8BF46DD}" dt="2023-05-23T22:30:05.103" v="1471" actId="20577"/>
          <ac:spMkLst>
            <pc:docMk/>
            <pc:sldMk cId="557382102" sldId="333"/>
            <ac:spMk id="5" creationId="{A4A80FD6-4A22-2A3C-0D9C-C5DF8FF10451}"/>
          </ac:spMkLst>
        </pc:spChg>
        <pc:spChg chg="add mod">
          <ac:chgData name="Joaquim Rosa" userId="S::joaquimvr15@ua.pt::18cb6f68-3a99-41ce-bbcd-613cfe948b31" providerId="AD" clId="Web-{F4433871-21D6-4721-B43D-8F03E8BF46DD}" dt="2023-05-23T23:33:52.213" v="1743" actId="1076"/>
          <ac:spMkLst>
            <pc:docMk/>
            <pc:sldMk cId="557382102" sldId="333"/>
            <ac:spMk id="6" creationId="{89B809E0-CBCE-11F7-FAB9-FC5E1AED687E}"/>
          </ac:spMkLst>
        </pc:spChg>
        <pc:spChg chg="add mod">
          <ac:chgData name="Joaquim Rosa" userId="S::joaquimvr15@ua.pt::18cb6f68-3a99-41ce-bbcd-613cfe948b31" providerId="AD" clId="Web-{F4433871-21D6-4721-B43D-8F03E8BF46DD}" dt="2023-05-23T23:33:52.229" v="1744" actId="1076"/>
          <ac:spMkLst>
            <pc:docMk/>
            <pc:sldMk cId="557382102" sldId="333"/>
            <ac:spMk id="7" creationId="{D97797D2-2D88-A628-D102-31EFDC2079B6}"/>
          </ac:spMkLst>
        </pc:spChg>
        <pc:spChg chg="add mod">
          <ac:chgData name="Joaquim Rosa" userId="S::joaquimvr15@ua.pt::18cb6f68-3a99-41ce-bbcd-613cfe948b31" providerId="AD" clId="Web-{F4433871-21D6-4721-B43D-8F03E8BF46DD}" dt="2023-05-23T23:34:35.245" v="1757" actId="20577"/>
          <ac:spMkLst>
            <pc:docMk/>
            <pc:sldMk cId="557382102" sldId="333"/>
            <ac:spMk id="8" creationId="{7D9AB113-705B-291C-5556-BC63C7DF843D}"/>
          </ac:spMkLst>
        </pc:spChg>
        <pc:picChg chg="del">
          <ac:chgData name="Joaquim Rosa" userId="S::joaquimvr15@ua.pt::18cb6f68-3a99-41ce-bbcd-613cfe948b31" providerId="AD" clId="Web-{F4433871-21D6-4721-B43D-8F03E8BF46DD}" dt="2023-05-23T20:08:21.609" v="640"/>
          <ac:picMkLst>
            <pc:docMk/>
            <pc:sldMk cId="557382102" sldId="333"/>
            <ac:picMk id="2" creationId="{0364CF3B-D683-C354-9FEA-F6988620F5B8}"/>
          </ac:picMkLst>
        </pc:picChg>
        <pc:picChg chg="add mod">
          <ac:chgData name="Joaquim Rosa" userId="S::joaquimvr15@ua.pt::18cb6f68-3a99-41ce-bbcd-613cfe948b31" providerId="AD" clId="Web-{F4433871-21D6-4721-B43D-8F03E8BF46DD}" dt="2023-05-23T23:33:52.182" v="1740" actId="1076"/>
          <ac:picMkLst>
            <pc:docMk/>
            <pc:sldMk cId="557382102" sldId="333"/>
            <ac:picMk id="2" creationId="{5C347F73-81B6-6C27-A207-EDFE971ECF56}"/>
          </ac:picMkLst>
        </pc:picChg>
        <pc:picChg chg="del">
          <ac:chgData name="Joaquim Rosa" userId="S::joaquimvr15@ua.pt::18cb6f68-3a99-41ce-bbcd-613cfe948b31" providerId="AD" clId="Web-{F4433871-21D6-4721-B43D-8F03E8BF46DD}" dt="2023-05-23T20:08:19.750" v="639"/>
          <ac:picMkLst>
            <pc:docMk/>
            <pc:sldMk cId="557382102" sldId="333"/>
            <ac:picMk id="3" creationId="{936F1AB8-B2D2-2EAB-0643-E79C137A8269}"/>
          </ac:picMkLst>
        </pc:picChg>
        <pc:picChg chg="del">
          <ac:chgData name="Joaquim Rosa" userId="S::joaquimvr15@ua.pt::18cb6f68-3a99-41ce-bbcd-613cfe948b31" providerId="AD" clId="Web-{F4433871-21D6-4721-B43D-8F03E8BF46DD}" dt="2023-05-23T20:08:16.844" v="638"/>
          <ac:picMkLst>
            <pc:docMk/>
            <pc:sldMk cId="557382102" sldId="333"/>
            <ac:picMk id="1026" creationId="{469166C6-CD24-18AE-563E-F7187E18945C}"/>
          </ac:picMkLst>
        </pc:picChg>
      </pc:sldChg>
      <pc:sldChg chg="modSp add ord replId">
        <pc:chgData name="Joaquim Rosa" userId="S::joaquimvr15@ua.pt::18cb6f68-3a99-41ce-bbcd-613cfe948b31" providerId="AD" clId="Web-{F4433871-21D6-4721-B43D-8F03E8BF46DD}" dt="2023-05-23T20:11:49.742" v="687" actId="20577"/>
        <pc:sldMkLst>
          <pc:docMk/>
          <pc:sldMk cId="2635411709" sldId="334"/>
        </pc:sldMkLst>
        <pc:spChg chg="mod">
          <ac:chgData name="Joaquim Rosa" userId="S::joaquimvr15@ua.pt::18cb6f68-3a99-41ce-bbcd-613cfe948b31" providerId="AD" clId="Web-{F4433871-21D6-4721-B43D-8F03E8BF46DD}" dt="2023-05-23T20:11:49.742" v="687" actId="20577"/>
          <ac:spMkLst>
            <pc:docMk/>
            <pc:sldMk cId="2635411709" sldId="334"/>
            <ac:spMk id="1035" creationId="{00000000-0000-0000-0000-000000000000}"/>
          </ac:spMkLst>
        </pc:spChg>
        <pc:spChg chg="mod">
          <ac:chgData name="Joaquim Rosa" userId="S::joaquimvr15@ua.pt::18cb6f68-3a99-41ce-bbcd-613cfe948b31" providerId="AD" clId="Web-{F4433871-21D6-4721-B43D-8F03E8BF46DD}" dt="2023-05-23T20:11:02.552" v="654" actId="20577"/>
          <ac:spMkLst>
            <pc:docMk/>
            <pc:sldMk cId="2635411709" sldId="334"/>
            <ac:spMk id="1036" creationId="{00000000-0000-0000-0000-000000000000}"/>
          </ac:spMkLst>
        </pc:spChg>
      </pc:sldChg>
      <pc:sldChg chg="addSp modSp">
        <pc:chgData name="Joaquim Rosa" userId="S::joaquimvr15@ua.pt::18cb6f68-3a99-41ce-bbcd-613cfe948b31" providerId="AD" clId="Web-{F4433871-21D6-4721-B43D-8F03E8BF46DD}" dt="2023-05-23T22:29:39.758" v="1460" actId="20577"/>
        <pc:sldMkLst>
          <pc:docMk/>
          <pc:sldMk cId="3726431234" sldId="336"/>
        </pc:sldMkLst>
        <pc:spChg chg="add mod">
          <ac:chgData name="Joaquim Rosa" userId="S::joaquimvr15@ua.pt::18cb6f68-3a99-41ce-bbcd-613cfe948b31" providerId="AD" clId="Web-{F4433871-21D6-4721-B43D-8F03E8BF46DD}" dt="2023-05-23T22:29:39.758" v="1460" actId="20577"/>
          <ac:spMkLst>
            <pc:docMk/>
            <pc:sldMk cId="3726431234" sldId="336"/>
            <ac:spMk id="8" creationId="{F8F92ADE-21EE-782E-359B-E0902333CDD0}"/>
          </ac:spMkLst>
        </pc:spChg>
      </pc:sldChg>
      <pc:sldChg chg="modSp add ord replId">
        <pc:chgData name="Joaquim Rosa" userId="S::joaquimvr15@ua.pt::18cb6f68-3a99-41ce-bbcd-613cfe948b31" providerId="AD" clId="Web-{F4433871-21D6-4721-B43D-8F03E8BF46DD}" dt="2023-05-23T22:26:08.752" v="1370" actId="20577"/>
        <pc:sldMkLst>
          <pc:docMk/>
          <pc:sldMk cId="896319010" sldId="337"/>
        </pc:sldMkLst>
        <pc:spChg chg="mod">
          <ac:chgData name="Joaquim Rosa" userId="S::joaquimvr15@ua.pt::18cb6f68-3a99-41ce-bbcd-613cfe948b31" providerId="AD" clId="Web-{F4433871-21D6-4721-B43D-8F03E8BF46DD}" dt="2023-05-23T22:26:08.752" v="1370" actId="20577"/>
          <ac:spMkLst>
            <pc:docMk/>
            <pc:sldMk cId="896319010" sldId="337"/>
            <ac:spMk id="1035" creationId="{00000000-0000-0000-0000-000000000000}"/>
          </ac:spMkLst>
        </pc:spChg>
        <pc:spChg chg="mod">
          <ac:chgData name="Joaquim Rosa" userId="S::joaquimvr15@ua.pt::18cb6f68-3a99-41ce-bbcd-613cfe948b31" providerId="AD" clId="Web-{F4433871-21D6-4721-B43D-8F03E8BF46DD}" dt="2023-05-23T22:25:15.923" v="1350" actId="20577"/>
          <ac:spMkLst>
            <pc:docMk/>
            <pc:sldMk cId="896319010" sldId="337"/>
            <ac:spMk id="1036" creationId="{00000000-0000-0000-0000-000000000000}"/>
          </ac:spMkLst>
        </pc:spChg>
      </pc:sldChg>
      <pc:sldChg chg="modSp add replId">
        <pc:chgData name="Joaquim Rosa" userId="S::joaquimvr15@ua.pt::18cb6f68-3a99-41ce-bbcd-613cfe948b31" providerId="AD" clId="Web-{F4433871-21D6-4721-B43D-8F03E8BF46DD}" dt="2023-05-23T22:28:02.646" v="1400" actId="20577"/>
        <pc:sldMkLst>
          <pc:docMk/>
          <pc:sldMk cId="1726848619" sldId="338"/>
        </pc:sldMkLst>
        <pc:spChg chg="mod">
          <ac:chgData name="Joaquim Rosa" userId="S::joaquimvr15@ua.pt::18cb6f68-3a99-41ce-bbcd-613cfe948b31" providerId="AD" clId="Web-{F4433871-21D6-4721-B43D-8F03E8BF46DD}" dt="2023-05-23T22:28:02.646" v="1400" actId="20577"/>
          <ac:spMkLst>
            <pc:docMk/>
            <pc:sldMk cId="1726848619" sldId="338"/>
            <ac:spMk id="1035" creationId="{00000000-0000-0000-0000-000000000000}"/>
          </ac:spMkLst>
        </pc:spChg>
        <pc:spChg chg="mod">
          <ac:chgData name="Joaquim Rosa" userId="S::joaquimvr15@ua.pt::18cb6f68-3a99-41ce-bbcd-613cfe948b31" providerId="AD" clId="Web-{F4433871-21D6-4721-B43D-8F03E8BF46DD}" dt="2023-05-23T22:26:19.456" v="1372" actId="20577"/>
          <ac:spMkLst>
            <pc:docMk/>
            <pc:sldMk cId="1726848619" sldId="338"/>
            <ac:spMk id="1036" creationId="{00000000-0000-0000-0000-000000000000}"/>
          </ac:spMkLst>
        </pc:spChg>
      </pc:sldChg>
      <pc:sldChg chg="addSp delSp modSp add ord replId">
        <pc:chgData name="Joaquim Rosa" userId="S::joaquimvr15@ua.pt::18cb6f68-3a99-41ce-bbcd-613cfe948b31" providerId="AD" clId="Web-{F4433871-21D6-4721-B43D-8F03E8BF46DD}" dt="2023-05-23T22:48:39.508" v="1601" actId="14100"/>
        <pc:sldMkLst>
          <pc:docMk/>
          <pc:sldMk cId="68615905" sldId="339"/>
        </pc:sldMkLst>
        <pc:spChg chg="mod">
          <ac:chgData name="Joaquim Rosa" userId="S::joaquimvr15@ua.pt::18cb6f68-3a99-41ce-bbcd-613cfe948b31" providerId="AD" clId="Web-{F4433871-21D6-4721-B43D-8F03E8BF46DD}" dt="2023-05-23T22:41:09.496" v="1591" actId="20577"/>
          <ac:spMkLst>
            <pc:docMk/>
            <pc:sldMk cId="68615905" sldId="339"/>
            <ac:spMk id="7" creationId="{DE37E7A2-E265-EAC1-AB83-AB33D122B1BD}"/>
          </ac:spMkLst>
        </pc:spChg>
        <pc:spChg chg="mod">
          <ac:chgData name="Joaquim Rosa" userId="S::joaquimvr15@ua.pt::18cb6f68-3a99-41ce-bbcd-613cfe948b31" providerId="AD" clId="Web-{F4433871-21D6-4721-B43D-8F03E8BF46DD}" dt="2023-05-23T22:38:28.288" v="1585" actId="20577"/>
          <ac:spMkLst>
            <pc:docMk/>
            <pc:sldMk cId="68615905" sldId="339"/>
            <ac:spMk id="456" creationId="{00000000-0000-0000-0000-000000000000}"/>
          </ac:spMkLst>
        </pc:spChg>
        <pc:picChg chg="add mod">
          <ac:chgData name="Joaquim Rosa" userId="S::joaquimvr15@ua.pt::18cb6f68-3a99-41ce-bbcd-613cfe948b31" providerId="AD" clId="Web-{F4433871-21D6-4721-B43D-8F03E8BF46DD}" dt="2023-05-23T22:46:58.239" v="1597" actId="1076"/>
          <ac:picMkLst>
            <pc:docMk/>
            <pc:sldMk cId="68615905" sldId="339"/>
            <ac:picMk id="2" creationId="{7BF0DA57-134A-55C8-BF17-E3903A385BC0}"/>
          </ac:picMkLst>
        </pc:picChg>
        <pc:picChg chg="add del mod">
          <ac:chgData name="Joaquim Rosa" userId="S::joaquimvr15@ua.pt::18cb6f68-3a99-41ce-bbcd-613cfe948b31" providerId="AD" clId="Web-{F4433871-21D6-4721-B43D-8F03E8BF46DD}" dt="2023-05-23T22:35:07.314" v="1571"/>
          <ac:picMkLst>
            <pc:docMk/>
            <pc:sldMk cId="68615905" sldId="339"/>
            <ac:picMk id="3" creationId="{7CD768B5-9B56-3856-22C4-392AE072CAF4}"/>
          </ac:picMkLst>
        </pc:picChg>
        <pc:picChg chg="add mod">
          <ac:chgData name="Joaquim Rosa" userId="S::joaquimvr15@ua.pt::18cb6f68-3a99-41ce-bbcd-613cfe948b31" providerId="AD" clId="Web-{F4433871-21D6-4721-B43D-8F03E8BF46DD}" dt="2023-05-23T22:48:39.508" v="1601" actId="14100"/>
          <ac:picMkLst>
            <pc:docMk/>
            <pc:sldMk cId="68615905" sldId="339"/>
            <ac:picMk id="4" creationId="{9A5D62C3-E8E5-6287-4015-410BD0DAFC5B}"/>
          </ac:picMkLst>
        </pc:picChg>
        <pc:picChg chg="add mod">
          <ac:chgData name="Joaquim Rosa" userId="S::joaquimvr15@ua.pt::18cb6f68-3a99-41ce-bbcd-613cfe948b31" providerId="AD" clId="Web-{F4433871-21D6-4721-B43D-8F03E8BF46DD}" dt="2023-05-23T22:47:03.958" v="1599" actId="1076"/>
          <ac:picMkLst>
            <pc:docMk/>
            <pc:sldMk cId="68615905" sldId="339"/>
            <ac:picMk id="5" creationId="{E98CC97E-4B18-A584-2254-3553605AD1CF}"/>
          </ac:picMkLst>
        </pc:picChg>
        <pc:picChg chg="del">
          <ac:chgData name="Joaquim Rosa" userId="S::joaquimvr15@ua.pt::18cb6f68-3a99-41ce-bbcd-613cfe948b31" providerId="AD" clId="Web-{F4433871-21D6-4721-B43D-8F03E8BF46DD}" dt="2023-05-23T22:28:15.100" v="1403"/>
          <ac:picMkLst>
            <pc:docMk/>
            <pc:sldMk cId="68615905" sldId="339"/>
            <ac:picMk id="2052" creationId="{13C42ACA-8EB3-241B-6DF5-63E51E393F80}"/>
          </ac:picMkLst>
        </pc:picChg>
      </pc:sldChg>
    </pc:docChg>
  </pc:docChgLst>
  <pc:docChgLst>
    <pc:chgData name="Joaquim Rosa" userId="S::joaquimvr15@ua.pt::18cb6f68-3a99-41ce-bbcd-613cfe948b31" providerId="AD" clId="Web-{3162AC94-301C-A156-A180-2A6C4316AC77}"/>
    <pc:docChg chg="modSld">
      <pc:chgData name="Joaquim Rosa" userId="S::joaquimvr15@ua.pt::18cb6f68-3a99-41ce-bbcd-613cfe948b31" providerId="AD" clId="Web-{3162AC94-301C-A156-A180-2A6C4316AC77}" dt="2023-05-30T15:19:11.566" v="104" actId="20577"/>
      <pc:docMkLst>
        <pc:docMk/>
      </pc:docMkLst>
      <pc:sldChg chg="modSp">
        <pc:chgData name="Joaquim Rosa" userId="S::joaquimvr15@ua.pt::18cb6f68-3a99-41ce-bbcd-613cfe948b31" providerId="AD" clId="Web-{3162AC94-301C-A156-A180-2A6C4316AC77}" dt="2023-05-30T15:08:16.050" v="99" actId="20577"/>
        <pc:sldMkLst>
          <pc:docMk/>
          <pc:sldMk cId="0" sldId="263"/>
        </pc:sldMkLst>
        <pc:spChg chg="mod">
          <ac:chgData name="Joaquim Rosa" userId="S::joaquimvr15@ua.pt::18cb6f68-3a99-41ce-bbcd-613cfe948b31" providerId="AD" clId="Web-{3162AC94-301C-A156-A180-2A6C4316AC77}" dt="2023-05-30T15:07:54.048" v="81" actId="20577"/>
          <ac:spMkLst>
            <pc:docMk/>
            <pc:sldMk cId="0" sldId="263"/>
            <ac:spMk id="9" creationId="{85120B60-92A2-3CBC-B86B-CF76AB2DFEA4}"/>
          </ac:spMkLst>
        </pc:spChg>
        <pc:spChg chg="mod">
          <ac:chgData name="Joaquim Rosa" userId="S::joaquimvr15@ua.pt::18cb6f68-3a99-41ce-bbcd-613cfe948b31" providerId="AD" clId="Web-{3162AC94-301C-A156-A180-2A6C4316AC77}" dt="2023-05-30T15:08:03.517" v="88" actId="20577"/>
          <ac:spMkLst>
            <pc:docMk/>
            <pc:sldMk cId="0" sldId="263"/>
            <ac:spMk id="13" creationId="{04BDBB6D-8CCB-6521-B4F4-6ED0216E27C3}"/>
          </ac:spMkLst>
        </pc:spChg>
        <pc:spChg chg="mod">
          <ac:chgData name="Joaquim Rosa" userId="S::joaquimvr15@ua.pt::18cb6f68-3a99-41ce-bbcd-613cfe948b31" providerId="AD" clId="Web-{3162AC94-301C-A156-A180-2A6C4316AC77}" dt="2023-05-30T15:08:11.143" v="93" actId="20577"/>
          <ac:spMkLst>
            <pc:docMk/>
            <pc:sldMk cId="0" sldId="263"/>
            <ac:spMk id="18" creationId="{669BEA74-5DBE-3FC6-39D7-5E135C0CA238}"/>
          </ac:spMkLst>
        </pc:spChg>
        <pc:spChg chg="mod">
          <ac:chgData name="Joaquim Rosa" userId="S::joaquimvr15@ua.pt::18cb6f68-3a99-41ce-bbcd-613cfe948b31" providerId="AD" clId="Web-{3162AC94-301C-A156-A180-2A6C4316AC77}" dt="2023-05-30T15:08:16.050" v="99" actId="20577"/>
          <ac:spMkLst>
            <pc:docMk/>
            <pc:sldMk cId="0" sldId="263"/>
            <ac:spMk id="20" creationId="{451B722F-8046-BDBD-AD54-68FAF9106903}"/>
          </ac:spMkLst>
        </pc:spChg>
      </pc:sldChg>
      <pc:sldChg chg="addSp modSp">
        <pc:chgData name="Joaquim Rosa" userId="S::joaquimvr15@ua.pt::18cb6f68-3a99-41ce-bbcd-613cfe948b31" providerId="AD" clId="Web-{3162AC94-301C-A156-A180-2A6C4316AC77}" dt="2023-05-30T14:38:20.748" v="47" actId="1076"/>
        <pc:sldMkLst>
          <pc:docMk/>
          <pc:sldMk cId="0" sldId="269"/>
        </pc:sldMkLst>
        <pc:spChg chg="add mod">
          <ac:chgData name="Joaquim Rosa" userId="S::joaquimvr15@ua.pt::18cb6f68-3a99-41ce-bbcd-613cfe948b31" providerId="AD" clId="Web-{3162AC94-301C-A156-A180-2A6C4316AC77}" dt="2023-05-30T14:36:22.083" v="18" actId="1076"/>
          <ac:spMkLst>
            <pc:docMk/>
            <pc:sldMk cId="0" sldId="269"/>
            <ac:spMk id="2" creationId="{1177A8EB-8898-E0EB-B0A0-FC271656BDB5}"/>
          </ac:spMkLst>
        </pc:spChg>
        <pc:spChg chg="add mod">
          <ac:chgData name="Joaquim Rosa" userId="S::joaquimvr15@ua.pt::18cb6f68-3a99-41ce-bbcd-613cfe948b31" providerId="AD" clId="Web-{3162AC94-301C-A156-A180-2A6C4316AC77}" dt="2023-05-30T14:37:26.400" v="33" actId="1076"/>
          <ac:spMkLst>
            <pc:docMk/>
            <pc:sldMk cId="0" sldId="269"/>
            <ac:spMk id="4" creationId="{9F94931B-78B3-0251-26FF-5186D9E456D9}"/>
          </ac:spMkLst>
        </pc:spChg>
        <pc:spChg chg="add mod">
          <ac:chgData name="Joaquim Rosa" userId="S::joaquimvr15@ua.pt::18cb6f68-3a99-41ce-bbcd-613cfe948b31" providerId="AD" clId="Web-{3162AC94-301C-A156-A180-2A6C4316AC77}" dt="2023-05-30T14:38:20.748" v="47" actId="1076"/>
          <ac:spMkLst>
            <pc:docMk/>
            <pc:sldMk cId="0" sldId="269"/>
            <ac:spMk id="5" creationId="{7B0CD8F0-9061-0ECE-3989-F7E0A4AA0DD8}"/>
          </ac:spMkLst>
        </pc:spChg>
      </pc:sldChg>
      <pc:sldChg chg="modSp">
        <pc:chgData name="Joaquim Rosa" userId="S::joaquimvr15@ua.pt::18cb6f68-3a99-41ce-bbcd-613cfe948b31" providerId="AD" clId="Web-{3162AC94-301C-A156-A180-2A6C4316AC77}" dt="2023-05-30T15:19:11.566" v="104" actId="20577"/>
        <pc:sldMkLst>
          <pc:docMk/>
          <pc:sldMk cId="3718299732" sldId="312"/>
        </pc:sldMkLst>
        <pc:spChg chg="mod">
          <ac:chgData name="Joaquim Rosa" userId="S::joaquimvr15@ua.pt::18cb6f68-3a99-41ce-bbcd-613cfe948b31" providerId="AD" clId="Web-{3162AC94-301C-A156-A180-2A6C4316AC77}" dt="2023-05-30T15:19:11.566" v="104" actId="20577"/>
          <ac:spMkLst>
            <pc:docMk/>
            <pc:sldMk cId="3718299732" sldId="312"/>
            <ac:spMk id="2" creationId="{9090C822-E4DA-7EED-7742-E2B94C84E4EE}"/>
          </ac:spMkLst>
        </pc:spChg>
      </pc:sldChg>
      <pc:sldChg chg="addSp modSp">
        <pc:chgData name="Joaquim Rosa" userId="S::joaquimvr15@ua.pt::18cb6f68-3a99-41ce-bbcd-613cfe948b31" providerId="AD" clId="Web-{3162AC94-301C-A156-A180-2A6C4316AC77}" dt="2023-05-30T14:41:32.652" v="71" actId="1076"/>
        <pc:sldMkLst>
          <pc:docMk/>
          <pc:sldMk cId="91620036" sldId="318"/>
        </pc:sldMkLst>
        <pc:spChg chg="add">
          <ac:chgData name="Joaquim Rosa" userId="S::joaquimvr15@ua.pt::18cb6f68-3a99-41ce-bbcd-613cfe948b31" providerId="AD" clId="Web-{3162AC94-301C-A156-A180-2A6C4316AC77}" dt="2023-05-30T14:38:44.750" v="48"/>
          <ac:spMkLst>
            <pc:docMk/>
            <pc:sldMk cId="91620036" sldId="318"/>
            <ac:spMk id="2" creationId="{601851EA-3387-E634-5D40-C73EA5B4F520}"/>
          </ac:spMkLst>
        </pc:spChg>
        <pc:spChg chg="add mod">
          <ac:chgData name="Joaquim Rosa" userId="S::joaquimvr15@ua.pt::18cb6f68-3a99-41ce-bbcd-613cfe948b31" providerId="AD" clId="Web-{3162AC94-301C-A156-A180-2A6C4316AC77}" dt="2023-05-30T14:41:32.652" v="71" actId="1076"/>
          <ac:spMkLst>
            <pc:docMk/>
            <pc:sldMk cId="91620036" sldId="318"/>
            <ac:spMk id="3" creationId="{BDC40033-E2BC-1208-9255-EF52D1EFC6F8}"/>
          </ac:spMkLst>
        </pc:spChg>
        <pc:spChg chg="add mod">
          <ac:chgData name="Joaquim Rosa" userId="S::joaquimvr15@ua.pt::18cb6f68-3a99-41ce-bbcd-613cfe948b31" providerId="AD" clId="Web-{3162AC94-301C-A156-A180-2A6C4316AC77}" dt="2023-05-30T14:41:15.651" v="70" actId="1076"/>
          <ac:spMkLst>
            <pc:docMk/>
            <pc:sldMk cId="91620036" sldId="318"/>
            <ac:spMk id="5" creationId="{9B8F7B6A-0423-52D1-6B5D-DB489277F972}"/>
          </ac:spMkLst>
        </pc:spChg>
      </pc:sldChg>
      <pc:sldChg chg="addSp modSp">
        <pc:chgData name="Joaquim Rosa" userId="S::joaquimvr15@ua.pt::18cb6f68-3a99-41ce-bbcd-613cfe948b31" providerId="AD" clId="Web-{3162AC94-301C-A156-A180-2A6C4316AC77}" dt="2023-05-30T14:42:10.155" v="77"/>
        <pc:sldMkLst>
          <pc:docMk/>
          <pc:sldMk cId="2672269110" sldId="319"/>
        </pc:sldMkLst>
        <pc:spChg chg="add mod">
          <ac:chgData name="Joaquim Rosa" userId="S::joaquimvr15@ua.pt::18cb6f68-3a99-41ce-bbcd-613cfe948b31" providerId="AD" clId="Web-{3162AC94-301C-A156-A180-2A6C4316AC77}" dt="2023-05-30T14:41:54.576" v="74" actId="1076"/>
          <ac:spMkLst>
            <pc:docMk/>
            <pc:sldMk cId="2672269110" sldId="319"/>
            <ac:spMk id="4" creationId="{45382768-6442-872C-9C5B-E85201180BFD}"/>
          </ac:spMkLst>
        </pc:spChg>
        <pc:spChg chg="add mod">
          <ac:chgData name="Joaquim Rosa" userId="S::joaquimvr15@ua.pt::18cb6f68-3a99-41ce-bbcd-613cfe948b31" providerId="AD" clId="Web-{3162AC94-301C-A156-A180-2A6C4316AC77}" dt="2023-05-30T14:42:01.936" v="76" actId="1076"/>
          <ac:spMkLst>
            <pc:docMk/>
            <pc:sldMk cId="2672269110" sldId="319"/>
            <ac:spMk id="6" creationId="{733918FE-3057-135F-13C1-90B523287B53}"/>
          </ac:spMkLst>
        </pc:spChg>
        <pc:spChg chg="add">
          <ac:chgData name="Joaquim Rosa" userId="S::joaquimvr15@ua.pt::18cb6f68-3a99-41ce-bbcd-613cfe948b31" providerId="AD" clId="Web-{3162AC94-301C-A156-A180-2A6C4316AC77}" dt="2023-05-30T14:42:10.155" v="77"/>
          <ac:spMkLst>
            <pc:docMk/>
            <pc:sldMk cId="2672269110" sldId="319"/>
            <ac:spMk id="9" creationId="{E6B0A0A9-75BF-9E39-5240-559E3C9F39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200d38227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200d38227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63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200d38227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200d38227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92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200d38227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200d38227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1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41cb8921_1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41cb8921_1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a41cb8921_1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a41cb8921_1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182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a41cb8921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a41cb8921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317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26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15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08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497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116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708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a41cb8921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a41cb8921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55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702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a41cb8921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a41cb8921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169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25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a41cb8921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a41cb8921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888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266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5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276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a41cb8921_1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a41cb8921_1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066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200d38227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200d38227_3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39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00d38227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00d38227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00d38227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00d38227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241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200d38227_3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200d38227_3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200d38227_3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200d38227_3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05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200d38227_3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200d38227_3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96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200d38227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200d38227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3225" y="1300475"/>
            <a:ext cx="7624500" cy="3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700006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38448" y="-142087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626235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708462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3500" y="-548699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70975" y="4401125"/>
            <a:ext cx="1539000" cy="15390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341275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7673100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8255925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510411" y="1987905"/>
            <a:ext cx="1631789" cy="146443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3225" y="1772700"/>
            <a:ext cx="54051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3225" y="3668063"/>
            <a:ext cx="30168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 idx="2"/>
          </p:nvPr>
        </p:nvSpPr>
        <p:spPr>
          <a:xfrm>
            <a:off x="708400" y="851575"/>
            <a:ext cx="12810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1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519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700006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2435722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917918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7"/>
          <p:cNvSpPr/>
          <p:nvPr/>
        </p:nvSpPr>
        <p:spPr>
          <a:xfrm flipH="1">
            <a:off x="-2413175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 flipH="1">
            <a:off x="-164285" y="4291676"/>
            <a:ext cx="1389485" cy="1247616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13225" y="1472000"/>
            <a:ext cx="4837800" cy="24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6925856" y="277075"/>
            <a:ext cx="2053042" cy="1842545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2698631" scaled="0"/>
        </a:gra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/>
          <p:nvPr/>
        </p:nvSpPr>
        <p:spPr>
          <a:xfrm flipH="1">
            <a:off x="564600" y="-142025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flipH="1">
            <a:off x="1082404" y="-142087"/>
            <a:ext cx="6046877" cy="54275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solidFill>
            <a:srgbClr val="E20030">
              <a:alpha val="40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1600200" y="-142050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 flipH="1">
            <a:off x="-517804" y="133147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2354575" y="539500"/>
            <a:ext cx="6076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4555525" y="1851013"/>
            <a:ext cx="659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7584174" y="1851013"/>
            <a:ext cx="659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4555525" y="3407925"/>
            <a:ext cx="65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7584174" y="3408800"/>
            <a:ext cx="6594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"/>
          </p:nvPr>
        </p:nvSpPr>
        <p:spPr>
          <a:xfrm>
            <a:off x="2485738" y="3012858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6"/>
          </p:nvPr>
        </p:nvSpPr>
        <p:spPr>
          <a:xfrm>
            <a:off x="5515449" y="3012857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485750" y="3504750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5515451" y="3501688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2485738" y="1454475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5515449" y="1454475"/>
            <a:ext cx="18624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 b="1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2485750" y="1945451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5515450" y="1945450"/>
            <a:ext cx="18624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_1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6"/>
          <p:cNvGrpSpPr/>
          <p:nvPr/>
        </p:nvGrpSpPr>
        <p:grpSpPr>
          <a:xfrm>
            <a:off x="2102945" y="-142018"/>
            <a:ext cx="6564681" cy="5427560"/>
            <a:chOff x="502750" y="-142050"/>
            <a:chExt cx="6564681" cy="5427560"/>
          </a:xfrm>
        </p:grpSpPr>
        <p:sp>
          <p:nvSpPr>
            <p:cNvPr id="158" name="Google Shape;158;p16"/>
            <p:cNvSpPr/>
            <p:nvPr/>
          </p:nvSpPr>
          <p:spPr>
            <a:xfrm flipH="1">
              <a:off x="50275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 flipH="1">
              <a:off x="102055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6"/>
          <p:cNvSpPr/>
          <p:nvPr/>
        </p:nvSpPr>
        <p:spPr>
          <a:xfrm>
            <a:off x="31385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4300675" y="2449346"/>
            <a:ext cx="4130100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2" hasCustomPrompt="1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4986875" y="3398849"/>
            <a:ext cx="27579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16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 flipH="1">
            <a:off x="-364795" y="2220751"/>
            <a:ext cx="1444369" cy="129643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7924950" y="-632602"/>
            <a:ext cx="1679100" cy="1679100"/>
          </a:xfrm>
          <a:prstGeom prst="donut">
            <a:avLst>
              <a:gd name="adj" fmla="val 1199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gradFill>
          <a:gsLst>
            <a:gs pos="0">
              <a:schemeClr val="accen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 b="1"/>
            </a:lvl1pPr>
            <a:lvl2pPr lvl="1">
              <a:buNone/>
              <a:defRPr sz="1600" b="1"/>
            </a:lvl2pPr>
            <a:lvl3pPr lvl="2">
              <a:buNone/>
              <a:defRPr sz="1600" b="1"/>
            </a:lvl3pPr>
            <a:lvl4pPr lvl="3">
              <a:buNone/>
              <a:defRPr sz="1600" b="1"/>
            </a:lvl4pPr>
            <a:lvl5pPr lvl="4">
              <a:buNone/>
              <a:defRPr sz="1600" b="1"/>
            </a:lvl5pPr>
            <a:lvl6pPr lvl="5">
              <a:buNone/>
              <a:defRPr sz="1600" b="1"/>
            </a:lvl6pPr>
            <a:lvl7pPr lvl="6">
              <a:buNone/>
              <a:defRPr sz="1600" b="1"/>
            </a:lvl7pPr>
            <a:lvl8pPr lvl="7">
              <a:buNone/>
              <a:defRPr sz="1600" b="1"/>
            </a:lvl8pPr>
            <a:lvl9pPr lvl="8">
              <a:buNone/>
              <a:defRPr sz="1600" b="1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9"/>
          <p:cNvSpPr txBox="1">
            <a:spLocks noGrp="1"/>
          </p:cNvSpPr>
          <p:nvPr>
            <p:ph type="subTitle" idx="1"/>
          </p:nvPr>
        </p:nvSpPr>
        <p:spPr>
          <a:xfrm>
            <a:off x="9353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2"/>
          </p:nvPr>
        </p:nvSpPr>
        <p:spPr>
          <a:xfrm>
            <a:off x="34888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subTitle" idx="3"/>
          </p:nvPr>
        </p:nvSpPr>
        <p:spPr>
          <a:xfrm>
            <a:off x="93537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4"/>
          </p:nvPr>
        </p:nvSpPr>
        <p:spPr>
          <a:xfrm>
            <a:off x="348887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subTitle" idx="5"/>
          </p:nvPr>
        </p:nvSpPr>
        <p:spPr>
          <a:xfrm>
            <a:off x="935375" y="40689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6"/>
          </p:nvPr>
        </p:nvSpPr>
        <p:spPr>
          <a:xfrm>
            <a:off x="3488875" y="40689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9"/>
          <p:cNvSpPr txBox="1">
            <a:spLocks noGrp="1"/>
          </p:cNvSpPr>
          <p:nvPr>
            <p:ph type="subTitle" idx="7"/>
          </p:nvPr>
        </p:nvSpPr>
        <p:spPr>
          <a:xfrm>
            <a:off x="935375" y="3715274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subTitle" idx="8"/>
          </p:nvPr>
        </p:nvSpPr>
        <p:spPr>
          <a:xfrm>
            <a:off x="3488875" y="3715274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subTitle" idx="9"/>
          </p:nvPr>
        </p:nvSpPr>
        <p:spPr>
          <a:xfrm>
            <a:off x="604652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13"/>
          </p:nvPr>
        </p:nvSpPr>
        <p:spPr>
          <a:xfrm>
            <a:off x="604652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60" name="Google Shape;360;p29"/>
          <p:cNvSpPr txBox="1">
            <a:spLocks noGrp="1"/>
          </p:cNvSpPr>
          <p:nvPr>
            <p:ph type="subTitle" idx="14"/>
          </p:nvPr>
        </p:nvSpPr>
        <p:spPr>
          <a:xfrm>
            <a:off x="6046525" y="4068913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15"/>
          </p:nvPr>
        </p:nvSpPr>
        <p:spPr>
          <a:xfrm>
            <a:off x="6046525" y="3715274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Mono"/>
              <a:buNone/>
              <a:defRPr sz="2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/>
          <p:nvPr/>
        </p:nvSpPr>
        <p:spPr>
          <a:xfrm flipH="1">
            <a:off x="-255755" y="440350"/>
            <a:ext cx="710329" cy="637351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"/>
          <p:cNvSpPr/>
          <p:nvPr/>
        </p:nvSpPr>
        <p:spPr>
          <a:xfrm flipH="1">
            <a:off x="-255738" y="-704705"/>
            <a:ext cx="1191113" cy="106889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/>
              </a:gs>
              <a:gs pos="100000">
                <a:srgbClr val="E20030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30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160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0"/>
          <p:cNvSpPr/>
          <p:nvPr/>
        </p:nvSpPr>
        <p:spPr>
          <a:xfrm>
            <a:off x="-250313" y="-616254"/>
            <a:ext cx="908595" cy="81553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0"/>
          <p:cNvSpPr/>
          <p:nvPr/>
        </p:nvSpPr>
        <p:spPr>
          <a:xfrm flipH="1">
            <a:off x="105460" y="243841"/>
            <a:ext cx="543089" cy="48746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0"/>
          <p:cNvSpPr/>
          <p:nvPr/>
        </p:nvSpPr>
        <p:spPr>
          <a:xfrm flipH="1">
            <a:off x="-459659" y="4433376"/>
            <a:ext cx="1327285" cy="119198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5400700" scaled="0"/>
        </a:gra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35"/>
          <p:cNvGrpSpPr/>
          <p:nvPr/>
        </p:nvGrpSpPr>
        <p:grpSpPr>
          <a:xfrm flipH="1">
            <a:off x="2608118" y="-142050"/>
            <a:ext cx="6504081" cy="5427560"/>
            <a:chOff x="609600" y="-142050"/>
            <a:chExt cx="6504081" cy="5427560"/>
          </a:xfrm>
        </p:grpSpPr>
        <p:sp>
          <p:nvSpPr>
            <p:cNvPr id="418" name="Google Shape;418;p35"/>
            <p:cNvSpPr/>
            <p:nvPr/>
          </p:nvSpPr>
          <p:spPr>
            <a:xfrm flipH="1">
              <a:off x="60960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 flipH="1">
              <a:off x="106680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5"/>
          <p:cNvSpPr/>
          <p:nvPr/>
        </p:nvSpPr>
        <p:spPr>
          <a:xfrm flipH="1">
            <a:off x="-1731700" y="-14198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  <p:sp>
        <p:nvSpPr>
          <p:cNvPr id="422" name="Google Shape;422;p35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5"/>
          <p:cNvSpPr/>
          <p:nvPr/>
        </p:nvSpPr>
        <p:spPr>
          <a:xfrm>
            <a:off x="7646278" y="423797"/>
            <a:ext cx="1323290" cy="118776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34509"/>
                </a:srgbClr>
              </a:gs>
              <a:gs pos="48000">
                <a:srgbClr val="00216E">
                  <a:alpha val="34509"/>
                </a:srgbClr>
              </a:gs>
              <a:gs pos="100000">
                <a:srgbClr val="00216E">
                  <a:alpha val="3450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5"/>
          <p:cNvSpPr/>
          <p:nvPr/>
        </p:nvSpPr>
        <p:spPr>
          <a:xfrm rot="10800000" flipH="1">
            <a:off x="6907409" y="166807"/>
            <a:ext cx="811732" cy="728369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5"/>
          <p:cNvSpPr/>
          <p:nvPr/>
        </p:nvSpPr>
        <p:spPr>
          <a:xfrm>
            <a:off x="-439011" y="4429300"/>
            <a:ext cx="1323300" cy="13233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7528787" y="1722838"/>
            <a:ext cx="671483" cy="602710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34509"/>
                </a:srgbClr>
              </a:gs>
              <a:gs pos="48000">
                <a:srgbClr val="00216E">
                  <a:alpha val="34509"/>
                </a:srgbClr>
              </a:gs>
              <a:gs pos="100000">
                <a:srgbClr val="00216E">
                  <a:alpha val="34509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bg>
      <p:bgPr>
        <a:gradFill>
          <a:gsLst>
            <a:gs pos="0">
              <a:srgbClr val="E20030"/>
            </a:gs>
            <a:gs pos="100000">
              <a:srgbClr val="00216E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1600195" y="-142018"/>
            <a:ext cx="6580281" cy="5427560"/>
            <a:chOff x="457200" y="-142050"/>
            <a:chExt cx="6580281" cy="5427560"/>
          </a:xfrm>
        </p:grpSpPr>
        <p:sp>
          <p:nvSpPr>
            <p:cNvPr id="430" name="Google Shape;430;p36"/>
            <p:cNvSpPr/>
            <p:nvPr/>
          </p:nvSpPr>
          <p:spPr>
            <a:xfrm flipH="1">
              <a:off x="457200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 flipH="1">
              <a:off x="990604" y="-142050"/>
              <a:ext cx="6046877" cy="5427560"/>
            </a:xfrm>
            <a:custGeom>
              <a:avLst/>
              <a:gdLst/>
              <a:ahLst/>
              <a:cxnLst/>
              <a:rect l="l" t="t" r="r" b="b"/>
              <a:pathLst>
                <a:path w="100899" h="90565" extrusionOk="0">
                  <a:moveTo>
                    <a:pt x="33510" y="0"/>
                  </a:moveTo>
                  <a:cubicBezTo>
                    <a:pt x="27859" y="0"/>
                    <a:pt x="22589" y="3041"/>
                    <a:pt x="19760" y="7940"/>
                  </a:cubicBezTo>
                  <a:lnTo>
                    <a:pt x="2824" y="37270"/>
                  </a:lnTo>
                  <a:cubicBezTo>
                    <a:pt x="1" y="42169"/>
                    <a:pt x="1" y="48257"/>
                    <a:pt x="2829" y="53155"/>
                  </a:cubicBezTo>
                  <a:cubicBezTo>
                    <a:pt x="7134" y="60354"/>
                    <a:pt x="10378" y="66189"/>
                    <a:pt x="12989" y="70880"/>
                  </a:cubicBezTo>
                  <a:cubicBezTo>
                    <a:pt x="22767" y="88470"/>
                    <a:pt x="23935" y="90565"/>
                    <a:pt x="39673" y="90565"/>
                  </a:cubicBezTo>
                  <a:cubicBezTo>
                    <a:pt x="41813" y="90565"/>
                    <a:pt x="44215" y="90530"/>
                    <a:pt x="46944" y="90485"/>
                  </a:cubicBezTo>
                  <a:cubicBezTo>
                    <a:pt x="50467" y="90426"/>
                    <a:pt x="54554" y="90360"/>
                    <a:pt x="59316" y="90360"/>
                  </a:cubicBezTo>
                  <a:cubicBezTo>
                    <a:pt x="61812" y="90360"/>
                    <a:pt x="64494" y="90378"/>
                    <a:pt x="67378" y="90425"/>
                  </a:cubicBezTo>
                  <a:cubicBezTo>
                    <a:pt x="73039" y="90425"/>
                    <a:pt x="78304" y="87380"/>
                    <a:pt x="81134" y="82480"/>
                  </a:cubicBezTo>
                  <a:lnTo>
                    <a:pt x="98069" y="53155"/>
                  </a:lnTo>
                  <a:cubicBezTo>
                    <a:pt x="100898" y="48257"/>
                    <a:pt x="100898" y="42169"/>
                    <a:pt x="98069" y="37270"/>
                  </a:cubicBezTo>
                  <a:lnTo>
                    <a:pt x="81134" y="7940"/>
                  </a:lnTo>
                  <a:cubicBezTo>
                    <a:pt x="78304" y="3041"/>
                    <a:pt x="73034" y="0"/>
                    <a:pt x="67378" y="0"/>
                  </a:cubicBezTo>
                  <a:close/>
                </a:path>
              </a:pathLst>
            </a:custGeom>
            <a:solidFill>
              <a:srgbClr val="E20030">
                <a:alpha val="4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36"/>
          <p:cNvSpPr/>
          <p:nvPr/>
        </p:nvSpPr>
        <p:spPr>
          <a:xfrm>
            <a:off x="2681350" y="-142037"/>
            <a:ext cx="9860179" cy="5427467"/>
          </a:xfrm>
          <a:custGeom>
            <a:avLst/>
            <a:gdLst/>
            <a:ahLst/>
            <a:cxnLst/>
            <a:rect l="l" t="t" r="r" b="b"/>
            <a:pathLst>
              <a:path w="164542" h="90571" extrusionOk="0">
                <a:moveTo>
                  <a:pt x="33516" y="0"/>
                </a:moveTo>
                <a:cubicBezTo>
                  <a:pt x="27865" y="0"/>
                  <a:pt x="22595" y="3043"/>
                  <a:pt x="19765" y="7942"/>
                </a:cubicBezTo>
                <a:lnTo>
                  <a:pt x="2830" y="37270"/>
                </a:lnTo>
                <a:cubicBezTo>
                  <a:pt x="1" y="42170"/>
                  <a:pt x="1" y="48258"/>
                  <a:pt x="2835" y="53162"/>
                </a:cubicBezTo>
                <a:cubicBezTo>
                  <a:pt x="7140" y="60354"/>
                  <a:pt x="10384" y="66189"/>
                  <a:pt x="12995" y="70880"/>
                </a:cubicBezTo>
                <a:cubicBezTo>
                  <a:pt x="22773" y="88470"/>
                  <a:pt x="23941" y="90571"/>
                  <a:pt x="39678" y="90571"/>
                </a:cubicBezTo>
                <a:cubicBezTo>
                  <a:pt x="41818" y="90571"/>
                  <a:pt x="107858" y="90530"/>
                  <a:pt x="110587" y="90486"/>
                </a:cubicBezTo>
                <a:cubicBezTo>
                  <a:pt x="114137" y="90430"/>
                  <a:pt x="118258" y="90364"/>
                  <a:pt x="123067" y="90364"/>
                </a:cubicBezTo>
                <a:cubicBezTo>
                  <a:pt x="125532" y="90364"/>
                  <a:pt x="128179" y="90381"/>
                  <a:pt x="131021" y="90427"/>
                </a:cubicBezTo>
                <a:cubicBezTo>
                  <a:pt x="136682" y="90427"/>
                  <a:pt x="141947" y="87380"/>
                  <a:pt x="144777" y="82487"/>
                </a:cubicBezTo>
                <a:lnTo>
                  <a:pt x="161712" y="53157"/>
                </a:lnTo>
                <a:cubicBezTo>
                  <a:pt x="164541" y="48258"/>
                  <a:pt x="164541" y="42170"/>
                  <a:pt x="161712" y="37270"/>
                </a:cubicBezTo>
                <a:lnTo>
                  <a:pt x="144777" y="7942"/>
                </a:lnTo>
                <a:cubicBezTo>
                  <a:pt x="141947" y="3043"/>
                  <a:pt x="136677" y="0"/>
                  <a:pt x="13102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/>
          <p:nvPr/>
        </p:nvSpPr>
        <p:spPr>
          <a:xfrm>
            <a:off x="7874850" y="4607076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 flipH="1">
            <a:off x="902146" y="-697977"/>
            <a:ext cx="1714779" cy="1538926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0784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/>
          <p:nvPr/>
        </p:nvSpPr>
        <p:spPr>
          <a:xfrm>
            <a:off x="65235" y="3625714"/>
            <a:ext cx="2190265" cy="1965713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>
                  <a:alpha val="43137"/>
                </a:srgbClr>
              </a:gs>
              <a:gs pos="100000">
                <a:srgbClr val="00216E">
                  <a:alpha val="39607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404446" y="337371"/>
            <a:ext cx="1024629" cy="919688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00216E">
                  <a:alpha val="21568"/>
                </a:srgbClr>
              </a:gs>
              <a:gs pos="100000">
                <a:srgbClr val="E20030">
                  <a:alpha val="23137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6"/>
          <p:cNvSpPr/>
          <p:nvPr/>
        </p:nvSpPr>
        <p:spPr>
          <a:xfrm flipH="1">
            <a:off x="4016096" y="3579376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2650"/>
            <a:ext cx="7717500" cy="3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ctr" rtl="0">
              <a:buNone/>
              <a:defRPr sz="20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8" r:id="rId3"/>
    <p:sldLayoutId id="2147483659" r:id="rId4"/>
    <p:sldLayoutId id="2147483662" r:id="rId5"/>
    <p:sldLayoutId id="2147483675" r:id="rId6"/>
    <p:sldLayoutId id="2147483676" r:id="rId7"/>
    <p:sldLayoutId id="2147483681" r:id="rId8"/>
    <p:sldLayoutId id="2147483682" r:id="rId9"/>
    <p:sldLayoutId id="214748368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/>
          <p:nvPr/>
        </p:nvSpPr>
        <p:spPr>
          <a:xfrm flipH="1">
            <a:off x="4409987" y="3821522"/>
            <a:ext cx="1016536" cy="91291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0"/>
          <p:cNvSpPr txBox="1">
            <a:spLocks noGrp="1"/>
          </p:cNvSpPr>
          <p:nvPr>
            <p:ph type="ctrTitle"/>
          </p:nvPr>
        </p:nvSpPr>
        <p:spPr>
          <a:xfrm>
            <a:off x="713225" y="1692104"/>
            <a:ext cx="54051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>
                <a:latin typeface="Calibri Light"/>
                <a:cs typeface="Calibri Light"/>
              </a:rPr>
              <a:t>Design and prototyping of an application using a human-centered approach </a:t>
            </a:r>
            <a:br>
              <a:rPr lang="en-US" sz="2400" b="1">
                <a:latin typeface="Calibri Light"/>
                <a:cs typeface="Calibri Light"/>
              </a:rPr>
            </a:br>
            <a:endParaRPr lang="en-US" sz="2400"/>
          </a:p>
          <a:p>
            <a:pPr>
              <a:spcAft>
                <a:spcPts val="1200"/>
              </a:spcAft>
            </a:pPr>
            <a:r>
              <a:rPr lang="en-US" sz="2400" b="1">
                <a:latin typeface="Calibri Light"/>
                <a:cs typeface="Calibri Light"/>
              </a:rPr>
              <a:t>Deliverable n. 1: Requirement Analysis</a:t>
            </a:r>
            <a:endParaRPr lang="en" sz="2400"/>
          </a:p>
        </p:txBody>
      </p:sp>
      <p:sp>
        <p:nvSpPr>
          <p:cNvPr id="450" name="Google Shape;450;p40"/>
          <p:cNvSpPr txBox="1">
            <a:spLocks noGrp="1"/>
          </p:cNvSpPr>
          <p:nvPr>
            <p:ph type="subTitle" idx="1"/>
          </p:nvPr>
        </p:nvSpPr>
        <p:spPr>
          <a:xfrm>
            <a:off x="713225" y="3418948"/>
            <a:ext cx="3280569" cy="1225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b="1" err="1"/>
              <a:t>Brainwave</a:t>
            </a:r>
            <a:r>
              <a:rPr lang="pt-PT" b="1"/>
              <a:t> </a:t>
            </a:r>
            <a:r>
              <a:rPr lang="pt-PT" b="1" err="1"/>
              <a:t>Academy</a:t>
            </a:r>
          </a:p>
          <a:p>
            <a:pPr marL="0" indent="0"/>
            <a:endParaRPr lang="pt-PT" b="1"/>
          </a:p>
          <a:p>
            <a:pPr marL="0" indent="0"/>
            <a:r>
              <a:rPr lang="en" b="1"/>
              <a:t>Group:</a:t>
            </a:r>
            <a:r>
              <a:rPr lang="en"/>
              <a:t> </a:t>
            </a:r>
            <a:r>
              <a:rPr lang="en" sz="1500"/>
              <a:t>André Oliveira, 107637</a:t>
            </a:r>
          </a:p>
          <a:p>
            <a:pPr marL="0" indent="0"/>
            <a:r>
              <a:rPr lang="en" sz="1500"/>
              <a:t>Hugo Correia, 108215</a:t>
            </a:r>
          </a:p>
          <a:p>
            <a:pPr marL="0" indent="0"/>
            <a:r>
              <a:rPr lang="en" sz="1500"/>
              <a:t>Joaquim Rosa, 109089</a:t>
            </a:r>
          </a:p>
          <a:p>
            <a:pPr marL="0" indent="0"/>
            <a:r>
              <a:rPr lang="en" b="1"/>
              <a:t>Lab Class:</a:t>
            </a:r>
            <a:r>
              <a:rPr lang="en"/>
              <a:t> P1</a:t>
            </a:r>
          </a:p>
        </p:txBody>
      </p:sp>
      <p:sp>
        <p:nvSpPr>
          <p:cNvPr id="451" name="Google Shape;451;p40"/>
          <p:cNvSpPr txBox="1">
            <a:spLocks noGrp="1"/>
          </p:cNvSpPr>
          <p:nvPr>
            <p:ph type="ctrTitle" idx="2"/>
          </p:nvPr>
        </p:nvSpPr>
        <p:spPr>
          <a:xfrm>
            <a:off x="547207" y="499883"/>
            <a:ext cx="1574079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Calibri Light"/>
                <a:cs typeface="Calibri Light"/>
              </a:rPr>
              <a:t>HCI - Assignment n.2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Tasks</a:t>
            </a:r>
            <a:r>
              <a:rPr lang="pt-PT"/>
              <a:t> – </a:t>
            </a:r>
            <a:r>
              <a:rPr lang="pt-PT" err="1"/>
              <a:t>Teacher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en-US" sz="1100"/>
          </a:p>
        </p:txBody>
      </p:sp>
      <p:sp>
        <p:nvSpPr>
          <p:cNvPr id="648" name="Google Shape;648;p5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76588C49-9642-6844-675B-A9EC2A49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51" y="1799363"/>
            <a:ext cx="7772400" cy="1544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1851EA-3387-E634-5D40-C73EA5B4F520}"/>
              </a:ext>
            </a:extLst>
          </p:cNvPr>
          <p:cNvSpPr txBox="1"/>
          <p:nvPr/>
        </p:nvSpPr>
        <p:spPr>
          <a:xfrm>
            <a:off x="3857625" y="2944812"/>
            <a:ext cx="531812" cy="2619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40033-E2BC-1208-9255-EF52D1EFC6F8}"/>
              </a:ext>
            </a:extLst>
          </p:cNvPr>
          <p:cNvSpPr txBox="1"/>
          <p:nvPr/>
        </p:nvSpPr>
        <p:spPr>
          <a:xfrm>
            <a:off x="3897313" y="2976562"/>
            <a:ext cx="603250" cy="26161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/>
              <a:t>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F7B6A-0423-52D1-6B5D-DB489277F972}"/>
              </a:ext>
            </a:extLst>
          </p:cNvPr>
          <p:cNvSpPr txBox="1"/>
          <p:nvPr/>
        </p:nvSpPr>
        <p:spPr>
          <a:xfrm>
            <a:off x="5159375" y="3143250"/>
            <a:ext cx="603250" cy="26161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/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9162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err="1"/>
              <a:t>Tasks</a:t>
            </a:r>
            <a:r>
              <a:rPr lang="pt-PT"/>
              <a:t> – </a:t>
            </a:r>
            <a:r>
              <a:rPr lang="pt-PT" err="1"/>
              <a:t>Student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pt-PT" sz="1100"/>
          </a:p>
        </p:txBody>
      </p:sp>
      <p:sp>
        <p:nvSpPr>
          <p:cNvPr id="648" name="Google Shape;648;p5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7F68AC-4B7D-CC75-6D73-A4D05B03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49" y="1291456"/>
            <a:ext cx="7772400" cy="2116807"/>
          </a:xfrm>
          <a:prstGeom prst="rect">
            <a:avLst/>
          </a:prstGeom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33250C47-173F-8BE9-5302-C9DF722ED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80" y="3063485"/>
            <a:ext cx="6935189" cy="1674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382768-6442-872C-9C5B-E85201180BFD}"/>
              </a:ext>
            </a:extLst>
          </p:cNvPr>
          <p:cNvSpPr txBox="1"/>
          <p:nvPr/>
        </p:nvSpPr>
        <p:spPr>
          <a:xfrm>
            <a:off x="5167692" y="2564192"/>
            <a:ext cx="603250" cy="26161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/>
              <a:t>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918FE-3057-135F-13C1-90B523287B53}"/>
              </a:ext>
            </a:extLst>
          </p:cNvPr>
          <p:cNvSpPr txBox="1"/>
          <p:nvPr/>
        </p:nvSpPr>
        <p:spPr>
          <a:xfrm>
            <a:off x="6746114" y="2440945"/>
            <a:ext cx="603250" cy="26161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/>
              <a:t>course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0A0A9-75BF-9E39-5240-559E3C9F394C}"/>
              </a:ext>
            </a:extLst>
          </p:cNvPr>
          <p:cNvSpPr txBox="1"/>
          <p:nvPr/>
        </p:nvSpPr>
        <p:spPr>
          <a:xfrm>
            <a:off x="4705915" y="2916311"/>
            <a:ext cx="603250" cy="261610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72269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err="1"/>
              <a:t>Tasks</a:t>
            </a:r>
            <a:r>
              <a:rPr lang="pt-PT"/>
              <a:t> – </a:t>
            </a:r>
            <a:r>
              <a:rPr lang="pt-PT" err="1"/>
              <a:t>Student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en-US" sz="1100"/>
          </a:p>
        </p:txBody>
      </p:sp>
      <p:sp>
        <p:nvSpPr>
          <p:cNvPr id="648" name="Google Shape;648;p5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Imagem 3" descr="Uma imagem com texto&#10;&#10;Descrição gerada automaticamente">
            <a:extLst>
              <a:ext uri="{FF2B5EF4-FFF2-40B4-BE49-F238E27FC236}">
                <a16:creationId xmlns:a16="http://schemas.microsoft.com/office/drawing/2014/main" id="{89A3661F-39C3-6A19-2D96-8F85D899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94" y="1562183"/>
            <a:ext cx="7772400" cy="2302089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0555CF8-7A9A-B096-D22C-06A6CD34B3D4}"/>
              </a:ext>
            </a:extLst>
          </p:cNvPr>
          <p:cNvSpPr txBox="1"/>
          <p:nvPr/>
        </p:nvSpPr>
        <p:spPr>
          <a:xfrm>
            <a:off x="3149969" y="3136165"/>
            <a:ext cx="1059296" cy="27699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course/</a:t>
            </a:r>
            <a:r>
              <a:rPr lang="en-US" sz="1200" err="1"/>
              <a:t>vídeo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4127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35" name="Google Shape;83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Non-</a:t>
            </a:r>
            <a:r>
              <a:rPr lang="pt-PT" err="1"/>
              <a:t>functional</a:t>
            </a:r>
            <a:r>
              <a:rPr lang="pt-PT"/>
              <a:t> </a:t>
            </a:r>
            <a:r>
              <a:rPr lang="pt-PT" err="1"/>
              <a:t>requirements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836" name="Google Shape;836;p59"/>
          <p:cNvSpPr txBox="1">
            <a:spLocks noGrp="1"/>
          </p:cNvSpPr>
          <p:nvPr>
            <p:ph type="subTitle" idx="9"/>
          </p:nvPr>
        </p:nvSpPr>
        <p:spPr>
          <a:xfrm>
            <a:off x="6088847" y="2321402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should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protect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users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'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personal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information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ensure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security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of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data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stored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on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7" name="Google Shape;837;p59"/>
          <p:cNvSpPr txBox="1">
            <a:spLocks noGrp="1"/>
          </p:cNvSpPr>
          <p:nvPr>
            <p:ph type="subTitle" idx="1"/>
          </p:nvPr>
        </p:nvSpPr>
        <p:spPr>
          <a:xfrm>
            <a:off x="9353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err="1"/>
              <a:t>The</a:t>
            </a:r>
            <a:r>
              <a:rPr lang="pt-PT" sz="1100"/>
              <a:t> </a:t>
            </a:r>
            <a:r>
              <a:rPr lang="pt-PT" sz="1100" err="1"/>
              <a:t>platform</a:t>
            </a:r>
            <a:r>
              <a:rPr lang="pt-PT" sz="1100"/>
              <a:t> </a:t>
            </a:r>
            <a:r>
              <a:rPr lang="pt-PT" sz="1100" err="1"/>
              <a:t>should</a:t>
            </a:r>
            <a:r>
              <a:rPr lang="pt-PT" sz="1100"/>
              <a:t> </a:t>
            </a:r>
            <a:r>
              <a:rPr lang="pt-PT" sz="1100" err="1"/>
              <a:t>be</a:t>
            </a:r>
            <a:r>
              <a:rPr lang="pt-PT" sz="1100"/>
              <a:t> </a:t>
            </a:r>
            <a:r>
              <a:rPr lang="pt-PT" sz="1100" err="1"/>
              <a:t>reliable</a:t>
            </a:r>
            <a:r>
              <a:rPr lang="pt-PT" sz="1100"/>
              <a:t> </a:t>
            </a:r>
            <a:r>
              <a:rPr lang="pt-PT" sz="1100" err="1"/>
              <a:t>and</a:t>
            </a:r>
            <a:r>
              <a:rPr lang="pt-PT" sz="1100"/>
              <a:t> </a:t>
            </a:r>
            <a:r>
              <a:rPr lang="pt-PT" sz="1100" err="1"/>
              <a:t>available</a:t>
            </a:r>
            <a:r>
              <a:rPr lang="pt-PT" sz="1100"/>
              <a:t> to </a:t>
            </a:r>
            <a:r>
              <a:rPr lang="pt-PT" sz="1100" err="1"/>
              <a:t>users</a:t>
            </a:r>
            <a:r>
              <a:rPr lang="pt-PT" sz="1100"/>
              <a:t> </a:t>
            </a:r>
            <a:r>
              <a:rPr lang="pt-PT" sz="1100" err="1"/>
              <a:t>most</a:t>
            </a:r>
            <a:r>
              <a:rPr lang="pt-PT" sz="1100"/>
              <a:t> </a:t>
            </a:r>
            <a:r>
              <a:rPr lang="pt-PT" sz="1100" err="1"/>
              <a:t>of</a:t>
            </a:r>
            <a:r>
              <a:rPr lang="pt-PT" sz="1100"/>
              <a:t> time</a:t>
            </a:r>
            <a:endParaRPr sz="1100"/>
          </a:p>
        </p:txBody>
      </p:sp>
      <p:sp>
        <p:nvSpPr>
          <p:cNvPr id="838" name="Google Shape;838;p59"/>
          <p:cNvSpPr txBox="1">
            <a:spLocks noGrp="1"/>
          </p:cNvSpPr>
          <p:nvPr>
            <p:ph type="subTitle" idx="2"/>
          </p:nvPr>
        </p:nvSpPr>
        <p:spPr>
          <a:xfrm>
            <a:off x="34888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should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be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fast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responsive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ensuring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a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pleasant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user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experience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9" name="Google Shape;839;p59"/>
          <p:cNvSpPr txBox="1">
            <a:spLocks noGrp="1"/>
          </p:cNvSpPr>
          <p:nvPr>
            <p:ph type="subTitle" idx="3"/>
          </p:nvPr>
        </p:nvSpPr>
        <p:spPr>
          <a:xfrm>
            <a:off x="659286" y="1958399"/>
            <a:ext cx="2698474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Realiabiblity</a:t>
            </a:r>
            <a:endParaRPr lang="pt-PT"/>
          </a:p>
        </p:txBody>
      </p:sp>
      <p:sp>
        <p:nvSpPr>
          <p:cNvPr id="840" name="Google Shape;840;p59"/>
          <p:cNvSpPr txBox="1">
            <a:spLocks noGrp="1"/>
          </p:cNvSpPr>
          <p:nvPr>
            <p:ph type="subTitle" idx="4"/>
          </p:nvPr>
        </p:nvSpPr>
        <p:spPr>
          <a:xfrm>
            <a:off x="3495836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843" name="Google Shape;843;p59"/>
          <p:cNvSpPr txBox="1">
            <a:spLocks noGrp="1"/>
          </p:cNvSpPr>
          <p:nvPr>
            <p:ph type="subTitle" idx="13"/>
          </p:nvPr>
        </p:nvSpPr>
        <p:spPr>
          <a:xfrm>
            <a:off x="6046525" y="1958399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Security</a:t>
            </a:r>
            <a:endParaRPr/>
          </a:p>
        </p:txBody>
      </p:sp>
      <p:sp>
        <p:nvSpPr>
          <p:cNvPr id="844" name="Google Shape;844;p59"/>
          <p:cNvSpPr txBox="1">
            <a:spLocks noGrp="1"/>
          </p:cNvSpPr>
          <p:nvPr>
            <p:ph type="subTitle" idx="5"/>
          </p:nvPr>
        </p:nvSpPr>
        <p:spPr>
          <a:xfrm>
            <a:off x="2127421" y="407810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should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be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easy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to use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intuitive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,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with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a clear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organized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user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interface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6"/>
          </p:nvPr>
        </p:nvSpPr>
        <p:spPr>
          <a:xfrm>
            <a:off x="4877981" y="406580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should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be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compatible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with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different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devices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web browsers</a:t>
            </a:r>
            <a:endParaRPr lang="pt-PT"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46" name="Google Shape;846;p59"/>
          <p:cNvSpPr txBox="1">
            <a:spLocks noGrp="1"/>
          </p:cNvSpPr>
          <p:nvPr>
            <p:ph type="subTitle" idx="7"/>
          </p:nvPr>
        </p:nvSpPr>
        <p:spPr>
          <a:xfrm>
            <a:off x="2127421" y="3724461"/>
            <a:ext cx="2162100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Usability</a:t>
            </a:r>
            <a:endParaRPr/>
          </a:p>
        </p:txBody>
      </p:sp>
      <p:sp>
        <p:nvSpPr>
          <p:cNvPr id="847" name="Google Shape;847;p59"/>
          <p:cNvSpPr txBox="1">
            <a:spLocks noGrp="1"/>
          </p:cNvSpPr>
          <p:nvPr>
            <p:ph type="subTitle" idx="8"/>
          </p:nvPr>
        </p:nvSpPr>
        <p:spPr>
          <a:xfrm>
            <a:off x="4604732" y="3705847"/>
            <a:ext cx="2781296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Compatibility</a:t>
            </a:r>
            <a:endParaRPr/>
          </a:p>
        </p:txBody>
      </p:sp>
      <p:sp>
        <p:nvSpPr>
          <p:cNvPr id="848" name="Google Shape;848;p59"/>
          <p:cNvSpPr/>
          <p:nvPr/>
        </p:nvSpPr>
        <p:spPr>
          <a:xfrm>
            <a:off x="1626213" y="12060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9"/>
          <p:cNvSpPr/>
          <p:nvPr/>
        </p:nvSpPr>
        <p:spPr>
          <a:xfrm>
            <a:off x="4179700" y="12060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9"/>
          <p:cNvSpPr/>
          <p:nvPr/>
        </p:nvSpPr>
        <p:spPr>
          <a:xfrm>
            <a:off x="6737362" y="12060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9"/>
          <p:cNvSpPr/>
          <p:nvPr/>
        </p:nvSpPr>
        <p:spPr>
          <a:xfrm>
            <a:off x="2818246" y="2972088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9"/>
          <p:cNvSpPr/>
          <p:nvPr/>
        </p:nvSpPr>
        <p:spPr>
          <a:xfrm>
            <a:off x="5568819" y="2959788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59"/>
          <p:cNvGrpSpPr/>
          <p:nvPr/>
        </p:nvGrpSpPr>
        <p:grpSpPr>
          <a:xfrm>
            <a:off x="1816879" y="1413846"/>
            <a:ext cx="399094" cy="285218"/>
            <a:chOff x="3190525" y="2323150"/>
            <a:chExt cx="264950" cy="189350"/>
          </a:xfrm>
        </p:grpSpPr>
        <p:sp>
          <p:nvSpPr>
            <p:cNvPr id="855" name="Google Shape;855;p59"/>
            <p:cNvSpPr/>
            <p:nvPr/>
          </p:nvSpPr>
          <p:spPr>
            <a:xfrm>
              <a:off x="3285775" y="2331500"/>
              <a:ext cx="169700" cy="39900"/>
            </a:xfrm>
            <a:custGeom>
              <a:avLst/>
              <a:gdLst/>
              <a:ahLst/>
              <a:cxnLst/>
              <a:rect l="l" t="t" r="r" b="b"/>
              <a:pathLst>
                <a:path w="6788" h="1596" extrusionOk="0">
                  <a:moveTo>
                    <a:pt x="5478" y="333"/>
                  </a:moveTo>
                  <a:lnTo>
                    <a:pt x="5478" y="691"/>
                  </a:lnTo>
                  <a:lnTo>
                    <a:pt x="1810" y="691"/>
                  </a:lnTo>
                  <a:lnTo>
                    <a:pt x="1810" y="333"/>
                  </a:lnTo>
                  <a:close/>
                  <a:moveTo>
                    <a:pt x="1524" y="405"/>
                  </a:moveTo>
                  <a:lnTo>
                    <a:pt x="1524" y="1238"/>
                  </a:lnTo>
                  <a:lnTo>
                    <a:pt x="691" y="834"/>
                  </a:lnTo>
                  <a:lnTo>
                    <a:pt x="1524" y="405"/>
                  </a:lnTo>
                  <a:close/>
                  <a:moveTo>
                    <a:pt x="5478" y="976"/>
                  </a:moveTo>
                  <a:lnTo>
                    <a:pt x="5478" y="1334"/>
                  </a:lnTo>
                  <a:lnTo>
                    <a:pt x="1810" y="1334"/>
                  </a:lnTo>
                  <a:lnTo>
                    <a:pt x="1810" y="976"/>
                  </a:lnTo>
                  <a:close/>
                  <a:moveTo>
                    <a:pt x="6478" y="333"/>
                  </a:moveTo>
                  <a:lnTo>
                    <a:pt x="6478" y="1310"/>
                  </a:lnTo>
                  <a:lnTo>
                    <a:pt x="6454" y="1310"/>
                  </a:lnTo>
                  <a:lnTo>
                    <a:pt x="5811" y="1334"/>
                  </a:lnTo>
                  <a:lnTo>
                    <a:pt x="5811" y="333"/>
                  </a:lnTo>
                  <a:close/>
                  <a:moveTo>
                    <a:pt x="1644" y="0"/>
                  </a:moveTo>
                  <a:lnTo>
                    <a:pt x="0" y="810"/>
                  </a:lnTo>
                  <a:lnTo>
                    <a:pt x="1644" y="1596"/>
                  </a:lnTo>
                  <a:lnTo>
                    <a:pt x="6454" y="1596"/>
                  </a:lnTo>
                  <a:cubicBezTo>
                    <a:pt x="6645" y="1596"/>
                    <a:pt x="6764" y="1453"/>
                    <a:pt x="6764" y="1286"/>
                  </a:cubicBezTo>
                  <a:lnTo>
                    <a:pt x="6764" y="286"/>
                  </a:lnTo>
                  <a:cubicBezTo>
                    <a:pt x="6787" y="143"/>
                    <a:pt x="6645" y="0"/>
                    <a:pt x="6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291125" y="2472000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307200" y="2472000"/>
              <a:ext cx="8375" cy="7750"/>
            </a:xfrm>
            <a:custGeom>
              <a:avLst/>
              <a:gdLst/>
              <a:ahLst/>
              <a:cxnLst/>
              <a:rect l="l" t="t" r="r" b="b"/>
              <a:pathLst>
                <a:path w="335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323875" y="2472000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257200" y="2381500"/>
              <a:ext cx="148275" cy="23250"/>
            </a:xfrm>
            <a:custGeom>
              <a:avLst/>
              <a:gdLst/>
              <a:ahLst/>
              <a:cxnLst/>
              <a:rect l="l" t="t" r="r" b="b"/>
              <a:pathLst>
                <a:path w="5931" h="930" extrusionOk="0">
                  <a:moveTo>
                    <a:pt x="0" y="0"/>
                  </a:moveTo>
                  <a:lnTo>
                    <a:pt x="0" y="286"/>
                  </a:lnTo>
                  <a:lnTo>
                    <a:pt x="5644" y="286"/>
                  </a:lnTo>
                  <a:lnTo>
                    <a:pt x="5644" y="929"/>
                  </a:lnTo>
                  <a:lnTo>
                    <a:pt x="5930" y="929"/>
                  </a:lnTo>
                  <a:lnTo>
                    <a:pt x="5930" y="286"/>
                  </a:lnTo>
                  <a:cubicBezTo>
                    <a:pt x="5930" y="119"/>
                    <a:pt x="5811" y="0"/>
                    <a:pt x="5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208375" y="2435075"/>
              <a:ext cx="24425" cy="23850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7" y="286"/>
                  </a:moveTo>
                  <a:cubicBezTo>
                    <a:pt x="572" y="286"/>
                    <a:pt x="643" y="382"/>
                    <a:pt x="643" y="477"/>
                  </a:cubicBezTo>
                  <a:cubicBezTo>
                    <a:pt x="643" y="548"/>
                    <a:pt x="596" y="644"/>
                    <a:pt x="477" y="644"/>
                  </a:cubicBezTo>
                  <a:cubicBezTo>
                    <a:pt x="381" y="644"/>
                    <a:pt x="286" y="548"/>
                    <a:pt x="286" y="477"/>
                  </a:cubicBezTo>
                  <a:cubicBezTo>
                    <a:pt x="286" y="382"/>
                    <a:pt x="381" y="286"/>
                    <a:pt x="477" y="286"/>
                  </a:cubicBezTo>
                  <a:close/>
                  <a:moveTo>
                    <a:pt x="477" y="1"/>
                  </a:moveTo>
                  <a:cubicBezTo>
                    <a:pt x="215" y="1"/>
                    <a:pt x="0" y="191"/>
                    <a:pt x="0" y="477"/>
                  </a:cubicBezTo>
                  <a:cubicBezTo>
                    <a:pt x="0" y="739"/>
                    <a:pt x="191" y="953"/>
                    <a:pt x="477" y="953"/>
                  </a:cubicBezTo>
                  <a:cubicBezTo>
                    <a:pt x="739" y="953"/>
                    <a:pt x="953" y="739"/>
                    <a:pt x="953" y="477"/>
                  </a:cubicBezTo>
                  <a:cubicBezTo>
                    <a:pt x="977" y="191"/>
                    <a:pt x="739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3190525" y="2323150"/>
              <a:ext cx="263175" cy="189350"/>
            </a:xfrm>
            <a:custGeom>
              <a:avLst/>
              <a:gdLst/>
              <a:ahLst/>
              <a:cxnLst/>
              <a:rect l="l" t="t" r="r" b="b"/>
              <a:pathLst>
                <a:path w="10527" h="7574" extrusionOk="0">
                  <a:moveTo>
                    <a:pt x="2024" y="334"/>
                  </a:moveTo>
                  <a:lnTo>
                    <a:pt x="2024" y="1334"/>
                  </a:lnTo>
                  <a:lnTo>
                    <a:pt x="357" y="1334"/>
                  </a:lnTo>
                  <a:lnTo>
                    <a:pt x="357" y="334"/>
                  </a:lnTo>
                  <a:close/>
                  <a:moveTo>
                    <a:pt x="2024" y="1644"/>
                  </a:moveTo>
                  <a:lnTo>
                    <a:pt x="2024" y="2644"/>
                  </a:lnTo>
                  <a:lnTo>
                    <a:pt x="357" y="2644"/>
                  </a:lnTo>
                  <a:lnTo>
                    <a:pt x="357" y="1644"/>
                  </a:lnTo>
                  <a:close/>
                  <a:moveTo>
                    <a:pt x="10240" y="3954"/>
                  </a:moveTo>
                  <a:lnTo>
                    <a:pt x="10240" y="4978"/>
                  </a:lnTo>
                  <a:lnTo>
                    <a:pt x="3263" y="4978"/>
                  </a:lnTo>
                  <a:lnTo>
                    <a:pt x="3263" y="3954"/>
                  </a:lnTo>
                  <a:lnTo>
                    <a:pt x="3691" y="3954"/>
                  </a:lnTo>
                  <a:lnTo>
                    <a:pt x="3691" y="4287"/>
                  </a:lnTo>
                  <a:lnTo>
                    <a:pt x="3977" y="4287"/>
                  </a:lnTo>
                  <a:lnTo>
                    <a:pt x="3977" y="3954"/>
                  </a:lnTo>
                  <a:lnTo>
                    <a:pt x="4334" y="3954"/>
                  </a:lnTo>
                  <a:lnTo>
                    <a:pt x="4334" y="4621"/>
                  </a:lnTo>
                  <a:lnTo>
                    <a:pt x="4644" y="4621"/>
                  </a:lnTo>
                  <a:lnTo>
                    <a:pt x="4644" y="3954"/>
                  </a:lnTo>
                  <a:lnTo>
                    <a:pt x="5001" y="3954"/>
                  </a:lnTo>
                  <a:lnTo>
                    <a:pt x="5001" y="4287"/>
                  </a:lnTo>
                  <a:lnTo>
                    <a:pt x="5287" y="4287"/>
                  </a:lnTo>
                  <a:lnTo>
                    <a:pt x="5287" y="3954"/>
                  </a:lnTo>
                  <a:lnTo>
                    <a:pt x="5644" y="3954"/>
                  </a:lnTo>
                  <a:lnTo>
                    <a:pt x="5644" y="4621"/>
                  </a:lnTo>
                  <a:lnTo>
                    <a:pt x="5954" y="4621"/>
                  </a:lnTo>
                  <a:lnTo>
                    <a:pt x="5954" y="3954"/>
                  </a:lnTo>
                  <a:lnTo>
                    <a:pt x="6311" y="3954"/>
                  </a:lnTo>
                  <a:lnTo>
                    <a:pt x="6311" y="4287"/>
                  </a:lnTo>
                  <a:lnTo>
                    <a:pt x="6597" y="4287"/>
                  </a:lnTo>
                  <a:lnTo>
                    <a:pt x="6597" y="3954"/>
                  </a:lnTo>
                  <a:lnTo>
                    <a:pt x="6954" y="3954"/>
                  </a:lnTo>
                  <a:lnTo>
                    <a:pt x="6954" y="4621"/>
                  </a:lnTo>
                  <a:lnTo>
                    <a:pt x="7263" y="4621"/>
                  </a:lnTo>
                  <a:lnTo>
                    <a:pt x="7263" y="3954"/>
                  </a:lnTo>
                  <a:lnTo>
                    <a:pt x="7621" y="3954"/>
                  </a:lnTo>
                  <a:lnTo>
                    <a:pt x="7621" y="4287"/>
                  </a:lnTo>
                  <a:lnTo>
                    <a:pt x="7906" y="4287"/>
                  </a:lnTo>
                  <a:lnTo>
                    <a:pt x="7906" y="3954"/>
                  </a:lnTo>
                  <a:lnTo>
                    <a:pt x="8264" y="3954"/>
                  </a:lnTo>
                  <a:lnTo>
                    <a:pt x="8264" y="4621"/>
                  </a:lnTo>
                  <a:lnTo>
                    <a:pt x="8573" y="4621"/>
                  </a:lnTo>
                  <a:lnTo>
                    <a:pt x="8573" y="3954"/>
                  </a:lnTo>
                  <a:lnTo>
                    <a:pt x="8930" y="3954"/>
                  </a:lnTo>
                  <a:lnTo>
                    <a:pt x="8930" y="4287"/>
                  </a:lnTo>
                  <a:lnTo>
                    <a:pt x="9216" y="4287"/>
                  </a:lnTo>
                  <a:lnTo>
                    <a:pt x="9216" y="3954"/>
                  </a:lnTo>
                  <a:lnTo>
                    <a:pt x="9573" y="3954"/>
                  </a:lnTo>
                  <a:lnTo>
                    <a:pt x="9573" y="4621"/>
                  </a:lnTo>
                  <a:lnTo>
                    <a:pt x="9883" y="4621"/>
                  </a:lnTo>
                  <a:lnTo>
                    <a:pt x="9883" y="3954"/>
                  </a:lnTo>
                  <a:close/>
                  <a:moveTo>
                    <a:pt x="2024" y="2977"/>
                  </a:moveTo>
                  <a:lnTo>
                    <a:pt x="2024" y="5621"/>
                  </a:lnTo>
                  <a:lnTo>
                    <a:pt x="2024" y="5645"/>
                  </a:lnTo>
                  <a:lnTo>
                    <a:pt x="357" y="5597"/>
                  </a:lnTo>
                  <a:lnTo>
                    <a:pt x="357" y="4287"/>
                  </a:lnTo>
                  <a:lnTo>
                    <a:pt x="1691" y="4287"/>
                  </a:lnTo>
                  <a:lnTo>
                    <a:pt x="1691" y="4001"/>
                  </a:lnTo>
                  <a:lnTo>
                    <a:pt x="357" y="4001"/>
                  </a:lnTo>
                  <a:lnTo>
                    <a:pt x="357" y="2977"/>
                  </a:lnTo>
                  <a:close/>
                  <a:moveTo>
                    <a:pt x="8669" y="6931"/>
                  </a:moveTo>
                  <a:lnTo>
                    <a:pt x="8669" y="7264"/>
                  </a:lnTo>
                  <a:lnTo>
                    <a:pt x="8621" y="7264"/>
                  </a:lnTo>
                  <a:lnTo>
                    <a:pt x="1048" y="7288"/>
                  </a:lnTo>
                  <a:lnTo>
                    <a:pt x="1000" y="7264"/>
                  </a:lnTo>
                  <a:lnTo>
                    <a:pt x="1000" y="6931"/>
                  </a:lnTo>
                  <a:lnTo>
                    <a:pt x="3929" y="6931"/>
                  </a:lnTo>
                  <a:lnTo>
                    <a:pt x="4096" y="7121"/>
                  </a:lnTo>
                  <a:lnTo>
                    <a:pt x="5573" y="7121"/>
                  </a:lnTo>
                  <a:lnTo>
                    <a:pt x="5739" y="6931"/>
                  </a:lnTo>
                  <a:close/>
                  <a:moveTo>
                    <a:pt x="0" y="1"/>
                  </a:moveTo>
                  <a:lnTo>
                    <a:pt x="0" y="5597"/>
                  </a:lnTo>
                  <a:cubicBezTo>
                    <a:pt x="0" y="5788"/>
                    <a:pt x="143" y="5930"/>
                    <a:pt x="333" y="5930"/>
                  </a:cubicBezTo>
                  <a:lnTo>
                    <a:pt x="976" y="5930"/>
                  </a:lnTo>
                  <a:lnTo>
                    <a:pt x="976" y="6621"/>
                  </a:lnTo>
                  <a:lnTo>
                    <a:pt x="643" y="6621"/>
                  </a:lnTo>
                  <a:lnTo>
                    <a:pt x="643" y="7240"/>
                  </a:lnTo>
                  <a:cubicBezTo>
                    <a:pt x="643" y="7407"/>
                    <a:pt x="810" y="7574"/>
                    <a:pt x="976" y="7574"/>
                  </a:cubicBezTo>
                  <a:lnTo>
                    <a:pt x="8573" y="7574"/>
                  </a:lnTo>
                  <a:cubicBezTo>
                    <a:pt x="8740" y="7574"/>
                    <a:pt x="8859" y="7407"/>
                    <a:pt x="8859" y="7240"/>
                  </a:cubicBezTo>
                  <a:lnTo>
                    <a:pt x="8859" y="6621"/>
                  </a:lnTo>
                  <a:lnTo>
                    <a:pt x="8549" y="6621"/>
                  </a:lnTo>
                  <a:lnTo>
                    <a:pt x="8549" y="5264"/>
                  </a:lnTo>
                  <a:lnTo>
                    <a:pt x="10526" y="5264"/>
                  </a:lnTo>
                  <a:lnTo>
                    <a:pt x="10526" y="3644"/>
                  </a:lnTo>
                  <a:lnTo>
                    <a:pt x="2977" y="3644"/>
                  </a:lnTo>
                  <a:lnTo>
                    <a:pt x="2977" y="5264"/>
                  </a:lnTo>
                  <a:lnTo>
                    <a:pt x="8311" y="5264"/>
                  </a:lnTo>
                  <a:lnTo>
                    <a:pt x="8311" y="6621"/>
                  </a:lnTo>
                  <a:lnTo>
                    <a:pt x="5596" y="6621"/>
                  </a:lnTo>
                  <a:lnTo>
                    <a:pt x="5406" y="6788"/>
                  </a:lnTo>
                  <a:lnTo>
                    <a:pt x="4215" y="6788"/>
                  </a:lnTo>
                  <a:lnTo>
                    <a:pt x="4048" y="6621"/>
                  </a:lnTo>
                  <a:lnTo>
                    <a:pt x="1310" y="6621"/>
                  </a:lnTo>
                  <a:lnTo>
                    <a:pt x="1310" y="5930"/>
                  </a:lnTo>
                  <a:lnTo>
                    <a:pt x="2000" y="5930"/>
                  </a:lnTo>
                  <a:cubicBezTo>
                    <a:pt x="2167" y="5930"/>
                    <a:pt x="2286" y="5788"/>
                    <a:pt x="2286" y="5597"/>
                  </a:cubicBez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62" name="Google Shape;862;p59"/>
          <p:cNvGrpSpPr/>
          <p:nvPr/>
        </p:nvGrpSpPr>
        <p:grpSpPr>
          <a:xfrm>
            <a:off x="4411816" y="1336250"/>
            <a:ext cx="316196" cy="440410"/>
            <a:chOff x="2136725" y="3905625"/>
            <a:chExt cx="189350" cy="263750"/>
          </a:xfrm>
        </p:grpSpPr>
        <p:sp>
          <p:nvSpPr>
            <p:cNvPr id="863" name="Google Shape;863;p59"/>
            <p:cNvSpPr/>
            <p:nvPr/>
          </p:nvSpPr>
          <p:spPr>
            <a:xfrm>
              <a:off x="2252825" y="3905625"/>
              <a:ext cx="73250" cy="73250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2620" y="310"/>
                  </a:moveTo>
                  <a:lnTo>
                    <a:pt x="2620" y="1262"/>
                  </a:lnTo>
                  <a:lnTo>
                    <a:pt x="1953" y="596"/>
                  </a:lnTo>
                  <a:lnTo>
                    <a:pt x="1405" y="1143"/>
                  </a:lnTo>
                  <a:lnTo>
                    <a:pt x="977" y="738"/>
                  </a:lnTo>
                  <a:lnTo>
                    <a:pt x="286" y="1429"/>
                  </a:lnTo>
                  <a:lnTo>
                    <a:pt x="286" y="310"/>
                  </a:lnTo>
                  <a:close/>
                  <a:moveTo>
                    <a:pt x="977" y="1191"/>
                  </a:moveTo>
                  <a:lnTo>
                    <a:pt x="1191" y="1381"/>
                  </a:lnTo>
                  <a:lnTo>
                    <a:pt x="596" y="1977"/>
                  </a:lnTo>
                  <a:lnTo>
                    <a:pt x="286" y="1977"/>
                  </a:lnTo>
                  <a:lnTo>
                    <a:pt x="286" y="1858"/>
                  </a:lnTo>
                  <a:lnTo>
                    <a:pt x="977" y="1191"/>
                  </a:lnTo>
                  <a:close/>
                  <a:moveTo>
                    <a:pt x="1953" y="1024"/>
                  </a:moveTo>
                  <a:lnTo>
                    <a:pt x="2620" y="1691"/>
                  </a:lnTo>
                  <a:lnTo>
                    <a:pt x="2620" y="1977"/>
                  </a:lnTo>
                  <a:lnTo>
                    <a:pt x="1000" y="1977"/>
                  </a:lnTo>
                  <a:lnTo>
                    <a:pt x="1953" y="1024"/>
                  </a:lnTo>
                  <a:close/>
                  <a:moveTo>
                    <a:pt x="2620" y="2286"/>
                  </a:moveTo>
                  <a:lnTo>
                    <a:pt x="2620" y="2644"/>
                  </a:lnTo>
                  <a:lnTo>
                    <a:pt x="286" y="2644"/>
                  </a:lnTo>
                  <a:lnTo>
                    <a:pt x="286" y="2286"/>
                  </a:lnTo>
                  <a:close/>
                  <a:moveTo>
                    <a:pt x="0" y="0"/>
                  </a:moveTo>
                  <a:lnTo>
                    <a:pt x="0" y="2929"/>
                  </a:lnTo>
                  <a:lnTo>
                    <a:pt x="2929" y="2929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136725" y="3905625"/>
              <a:ext cx="73850" cy="73250"/>
            </a:xfrm>
            <a:custGeom>
              <a:avLst/>
              <a:gdLst/>
              <a:ahLst/>
              <a:cxnLst/>
              <a:rect l="l" t="t" r="r" b="b"/>
              <a:pathLst>
                <a:path w="2954" h="2930" extrusionOk="0">
                  <a:moveTo>
                    <a:pt x="2644" y="310"/>
                  </a:moveTo>
                  <a:lnTo>
                    <a:pt x="2644" y="2644"/>
                  </a:lnTo>
                  <a:lnTo>
                    <a:pt x="334" y="2644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2929"/>
                  </a:lnTo>
                  <a:lnTo>
                    <a:pt x="2953" y="2929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152800" y="3921700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170075" y="3921700"/>
              <a:ext cx="24425" cy="7750"/>
            </a:xfrm>
            <a:custGeom>
              <a:avLst/>
              <a:gdLst/>
              <a:ahLst/>
              <a:cxnLst/>
              <a:rect l="l" t="t" r="r" b="b"/>
              <a:pathLst>
                <a:path w="977" h="310" extrusionOk="0">
                  <a:moveTo>
                    <a:pt x="0" y="0"/>
                  </a:moveTo>
                  <a:lnTo>
                    <a:pt x="0" y="310"/>
                  </a:lnTo>
                  <a:lnTo>
                    <a:pt x="976" y="310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152800" y="3938950"/>
              <a:ext cx="20850" cy="7175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0" y="1"/>
                  </a:moveTo>
                  <a:lnTo>
                    <a:pt x="0" y="287"/>
                  </a:lnTo>
                  <a:lnTo>
                    <a:pt x="834" y="287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181975" y="3938950"/>
              <a:ext cx="12525" cy="7175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0" y="1"/>
                  </a:moveTo>
                  <a:lnTo>
                    <a:pt x="0" y="287"/>
                  </a:lnTo>
                  <a:lnTo>
                    <a:pt x="500" y="28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152800" y="3955025"/>
              <a:ext cx="13125" cy="7775"/>
            </a:xfrm>
            <a:custGeom>
              <a:avLst/>
              <a:gdLst/>
              <a:ahLst/>
              <a:cxnLst/>
              <a:rect l="l" t="t" r="r" b="b"/>
              <a:pathLst>
                <a:path w="525" h="311" extrusionOk="0">
                  <a:moveTo>
                    <a:pt x="0" y="1"/>
                  </a:moveTo>
                  <a:lnTo>
                    <a:pt x="0" y="310"/>
                  </a:lnTo>
                  <a:lnTo>
                    <a:pt x="524" y="31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2173625" y="3955025"/>
              <a:ext cx="20875" cy="7775"/>
            </a:xfrm>
            <a:custGeom>
              <a:avLst/>
              <a:gdLst/>
              <a:ahLst/>
              <a:cxnLst/>
              <a:rect l="l" t="t" r="r" b="b"/>
              <a:pathLst>
                <a:path w="8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834" y="31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219475" y="3930025"/>
              <a:ext cx="24425" cy="24425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310" y="1"/>
                  </a:moveTo>
                  <a:lnTo>
                    <a:pt x="310" y="358"/>
                  </a:lnTo>
                  <a:lnTo>
                    <a:pt x="1" y="358"/>
                  </a:lnTo>
                  <a:lnTo>
                    <a:pt x="1" y="644"/>
                  </a:lnTo>
                  <a:lnTo>
                    <a:pt x="310" y="644"/>
                  </a:lnTo>
                  <a:lnTo>
                    <a:pt x="310" y="977"/>
                  </a:lnTo>
                  <a:lnTo>
                    <a:pt x="620" y="977"/>
                  </a:lnTo>
                  <a:lnTo>
                    <a:pt x="620" y="644"/>
                  </a:lnTo>
                  <a:lnTo>
                    <a:pt x="977" y="644"/>
                  </a:lnTo>
                  <a:lnTo>
                    <a:pt x="977" y="358"/>
                  </a:lnTo>
                  <a:lnTo>
                    <a:pt x="620" y="358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2176600" y="3987775"/>
              <a:ext cx="110175" cy="70275"/>
            </a:xfrm>
            <a:custGeom>
              <a:avLst/>
              <a:gdLst/>
              <a:ahLst/>
              <a:cxnLst/>
              <a:rect l="l" t="t" r="r" b="b"/>
              <a:pathLst>
                <a:path w="4407" h="2811" extrusionOk="0">
                  <a:moveTo>
                    <a:pt x="3549" y="1001"/>
                  </a:moveTo>
                  <a:lnTo>
                    <a:pt x="2454" y="2096"/>
                  </a:lnTo>
                  <a:lnTo>
                    <a:pt x="2454" y="2501"/>
                  </a:lnTo>
                  <a:lnTo>
                    <a:pt x="1954" y="2501"/>
                  </a:lnTo>
                  <a:lnTo>
                    <a:pt x="1954" y="2072"/>
                  </a:lnTo>
                  <a:lnTo>
                    <a:pt x="834" y="1001"/>
                  </a:lnTo>
                  <a:close/>
                  <a:moveTo>
                    <a:pt x="1" y="1"/>
                  </a:moveTo>
                  <a:lnTo>
                    <a:pt x="1" y="1001"/>
                  </a:lnTo>
                  <a:lnTo>
                    <a:pt x="430" y="1001"/>
                  </a:lnTo>
                  <a:lnTo>
                    <a:pt x="1644" y="2215"/>
                  </a:lnTo>
                  <a:lnTo>
                    <a:pt x="1644" y="2811"/>
                  </a:lnTo>
                  <a:lnTo>
                    <a:pt x="2740" y="2811"/>
                  </a:lnTo>
                  <a:lnTo>
                    <a:pt x="2740" y="2215"/>
                  </a:lnTo>
                  <a:lnTo>
                    <a:pt x="4002" y="1001"/>
                  </a:lnTo>
                  <a:lnTo>
                    <a:pt x="4407" y="1001"/>
                  </a:lnTo>
                  <a:lnTo>
                    <a:pt x="4407" y="1"/>
                  </a:lnTo>
                  <a:lnTo>
                    <a:pt x="1049" y="1"/>
                  </a:lnTo>
                  <a:lnTo>
                    <a:pt x="1049" y="310"/>
                  </a:lnTo>
                  <a:lnTo>
                    <a:pt x="4121" y="310"/>
                  </a:lnTo>
                  <a:lnTo>
                    <a:pt x="4121" y="667"/>
                  </a:lnTo>
                  <a:lnTo>
                    <a:pt x="311" y="667"/>
                  </a:lnTo>
                  <a:lnTo>
                    <a:pt x="311" y="310"/>
                  </a:lnTo>
                  <a:lnTo>
                    <a:pt x="763" y="310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2136725" y="4066375"/>
              <a:ext cx="188750" cy="48825"/>
            </a:xfrm>
            <a:custGeom>
              <a:avLst/>
              <a:gdLst/>
              <a:ahLst/>
              <a:cxnLst/>
              <a:rect l="l" t="t" r="r" b="b"/>
              <a:pathLst>
                <a:path w="7550" h="1953" extrusionOk="0">
                  <a:moveTo>
                    <a:pt x="7288" y="310"/>
                  </a:moveTo>
                  <a:lnTo>
                    <a:pt x="7288" y="1667"/>
                  </a:lnTo>
                  <a:lnTo>
                    <a:pt x="334" y="1667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953"/>
                  </a:lnTo>
                  <a:lnTo>
                    <a:pt x="7550" y="1953"/>
                  </a:lnTo>
                  <a:lnTo>
                    <a:pt x="7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2136725" y="4124700"/>
              <a:ext cx="48850" cy="44675"/>
            </a:xfrm>
            <a:custGeom>
              <a:avLst/>
              <a:gdLst/>
              <a:ahLst/>
              <a:cxnLst/>
              <a:rect l="l" t="t" r="r" b="b"/>
              <a:pathLst>
                <a:path w="1954" h="1787" extrusionOk="0">
                  <a:moveTo>
                    <a:pt x="1667" y="310"/>
                  </a:moveTo>
                  <a:lnTo>
                    <a:pt x="1667" y="1501"/>
                  </a:lnTo>
                  <a:lnTo>
                    <a:pt x="334" y="1501"/>
                  </a:lnTo>
                  <a:lnTo>
                    <a:pt x="334" y="310"/>
                  </a:lnTo>
                  <a:close/>
                  <a:moveTo>
                    <a:pt x="0" y="1"/>
                  </a:moveTo>
                  <a:lnTo>
                    <a:pt x="0" y="1787"/>
                  </a:lnTo>
                  <a:lnTo>
                    <a:pt x="1953" y="178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194475" y="4124700"/>
              <a:ext cx="131600" cy="44675"/>
            </a:xfrm>
            <a:custGeom>
              <a:avLst/>
              <a:gdLst/>
              <a:ahLst/>
              <a:cxnLst/>
              <a:rect l="l" t="t" r="r" b="b"/>
              <a:pathLst>
                <a:path w="5264" h="1787" extrusionOk="0">
                  <a:moveTo>
                    <a:pt x="4954" y="310"/>
                  </a:moveTo>
                  <a:lnTo>
                    <a:pt x="4954" y="1501"/>
                  </a:lnTo>
                  <a:lnTo>
                    <a:pt x="310" y="1501"/>
                  </a:lnTo>
                  <a:lnTo>
                    <a:pt x="310" y="310"/>
                  </a:lnTo>
                  <a:close/>
                  <a:moveTo>
                    <a:pt x="0" y="1"/>
                  </a:moveTo>
                  <a:lnTo>
                    <a:pt x="0" y="1787"/>
                  </a:lnTo>
                  <a:lnTo>
                    <a:pt x="5263" y="1787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211150" y="40872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227225" y="40872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243900" y="40872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3" y="28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79" name="Google Shape;879;p59"/>
          <p:cNvGrpSpPr/>
          <p:nvPr/>
        </p:nvGrpSpPr>
        <p:grpSpPr>
          <a:xfrm>
            <a:off x="6928031" y="1419374"/>
            <a:ext cx="399089" cy="274162"/>
            <a:chOff x="4245500" y="2323750"/>
            <a:chExt cx="264350" cy="181600"/>
          </a:xfrm>
        </p:grpSpPr>
        <p:sp>
          <p:nvSpPr>
            <p:cNvPr id="880" name="Google Shape;880;p59"/>
            <p:cNvSpPr/>
            <p:nvPr/>
          </p:nvSpPr>
          <p:spPr>
            <a:xfrm>
              <a:off x="4386600" y="2447575"/>
              <a:ext cx="7750" cy="7175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0" y="1"/>
                  </a:moveTo>
                  <a:lnTo>
                    <a:pt x="0" y="287"/>
                  </a:lnTo>
                  <a:lnTo>
                    <a:pt x="310" y="287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4403275" y="244757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7"/>
                  </a:lnTo>
                  <a:lnTo>
                    <a:pt x="334" y="28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4419925" y="2447575"/>
              <a:ext cx="8375" cy="7175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1"/>
                  </a:moveTo>
                  <a:lnTo>
                    <a:pt x="1" y="287"/>
                  </a:lnTo>
                  <a:lnTo>
                    <a:pt x="334" y="28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4245500" y="2323750"/>
              <a:ext cx="264350" cy="181600"/>
            </a:xfrm>
            <a:custGeom>
              <a:avLst/>
              <a:gdLst/>
              <a:ahLst/>
              <a:cxnLst/>
              <a:rect l="l" t="t" r="r" b="b"/>
              <a:pathLst>
                <a:path w="10574" h="7264" extrusionOk="0">
                  <a:moveTo>
                    <a:pt x="4668" y="3263"/>
                  </a:moveTo>
                  <a:lnTo>
                    <a:pt x="4668" y="4097"/>
                  </a:lnTo>
                  <a:cubicBezTo>
                    <a:pt x="4668" y="4168"/>
                    <a:pt x="4620" y="4263"/>
                    <a:pt x="4501" y="4263"/>
                  </a:cubicBezTo>
                  <a:lnTo>
                    <a:pt x="3025" y="4263"/>
                  </a:lnTo>
                  <a:lnTo>
                    <a:pt x="3025" y="6383"/>
                  </a:lnTo>
                  <a:cubicBezTo>
                    <a:pt x="3025" y="6645"/>
                    <a:pt x="2787" y="6883"/>
                    <a:pt x="2501" y="6883"/>
                  </a:cubicBezTo>
                  <a:cubicBezTo>
                    <a:pt x="2239" y="6883"/>
                    <a:pt x="2001" y="6645"/>
                    <a:pt x="2001" y="6383"/>
                  </a:cubicBezTo>
                  <a:lnTo>
                    <a:pt x="2001" y="4263"/>
                  </a:lnTo>
                  <a:lnTo>
                    <a:pt x="548" y="4263"/>
                  </a:lnTo>
                  <a:cubicBezTo>
                    <a:pt x="453" y="4263"/>
                    <a:pt x="358" y="4168"/>
                    <a:pt x="358" y="4097"/>
                  </a:cubicBezTo>
                  <a:lnTo>
                    <a:pt x="358" y="3263"/>
                  </a:lnTo>
                  <a:close/>
                  <a:moveTo>
                    <a:pt x="334" y="0"/>
                  </a:moveTo>
                  <a:lnTo>
                    <a:pt x="334" y="2977"/>
                  </a:lnTo>
                  <a:lnTo>
                    <a:pt x="0" y="2977"/>
                  </a:lnTo>
                  <a:lnTo>
                    <a:pt x="0" y="4120"/>
                  </a:lnTo>
                  <a:cubicBezTo>
                    <a:pt x="0" y="4382"/>
                    <a:pt x="238" y="4620"/>
                    <a:pt x="524" y="4620"/>
                  </a:cubicBezTo>
                  <a:lnTo>
                    <a:pt x="1667" y="4620"/>
                  </a:lnTo>
                  <a:lnTo>
                    <a:pt x="1667" y="6430"/>
                  </a:lnTo>
                  <a:cubicBezTo>
                    <a:pt x="1667" y="6883"/>
                    <a:pt x="2025" y="7264"/>
                    <a:pt x="2501" y="7264"/>
                  </a:cubicBezTo>
                  <a:cubicBezTo>
                    <a:pt x="2906" y="7264"/>
                    <a:pt x="3263" y="6978"/>
                    <a:pt x="3311" y="6621"/>
                  </a:cubicBezTo>
                  <a:lnTo>
                    <a:pt x="10288" y="6621"/>
                  </a:lnTo>
                  <a:cubicBezTo>
                    <a:pt x="10455" y="6621"/>
                    <a:pt x="10574" y="6478"/>
                    <a:pt x="10574" y="6287"/>
                  </a:cubicBezTo>
                  <a:lnTo>
                    <a:pt x="10574" y="5668"/>
                  </a:lnTo>
                  <a:lnTo>
                    <a:pt x="10241" y="5668"/>
                  </a:lnTo>
                  <a:lnTo>
                    <a:pt x="10241" y="5597"/>
                  </a:lnTo>
                  <a:lnTo>
                    <a:pt x="10241" y="1620"/>
                  </a:lnTo>
                  <a:cubicBezTo>
                    <a:pt x="10241" y="1429"/>
                    <a:pt x="10121" y="1310"/>
                    <a:pt x="9955" y="1310"/>
                  </a:cubicBezTo>
                  <a:lnTo>
                    <a:pt x="5001" y="1310"/>
                  </a:lnTo>
                  <a:lnTo>
                    <a:pt x="5001" y="1620"/>
                  </a:lnTo>
                  <a:lnTo>
                    <a:pt x="9955" y="1620"/>
                  </a:lnTo>
                  <a:lnTo>
                    <a:pt x="9955" y="5597"/>
                  </a:lnTo>
                  <a:lnTo>
                    <a:pt x="7240" y="5597"/>
                  </a:lnTo>
                  <a:lnTo>
                    <a:pt x="7049" y="5787"/>
                  </a:lnTo>
                  <a:lnTo>
                    <a:pt x="5859" y="5787"/>
                  </a:lnTo>
                  <a:lnTo>
                    <a:pt x="5692" y="5597"/>
                  </a:lnTo>
                  <a:lnTo>
                    <a:pt x="3644" y="5597"/>
                  </a:lnTo>
                  <a:lnTo>
                    <a:pt x="3644" y="5906"/>
                  </a:lnTo>
                  <a:lnTo>
                    <a:pt x="5549" y="5906"/>
                  </a:lnTo>
                  <a:lnTo>
                    <a:pt x="5716" y="6073"/>
                  </a:lnTo>
                  <a:lnTo>
                    <a:pt x="7168" y="6073"/>
                  </a:lnTo>
                  <a:lnTo>
                    <a:pt x="7359" y="5906"/>
                  </a:lnTo>
                  <a:lnTo>
                    <a:pt x="10264" y="5906"/>
                  </a:lnTo>
                  <a:lnTo>
                    <a:pt x="10264" y="6240"/>
                  </a:lnTo>
                  <a:lnTo>
                    <a:pt x="10264" y="6264"/>
                  </a:lnTo>
                  <a:lnTo>
                    <a:pt x="3311" y="6264"/>
                  </a:lnTo>
                  <a:lnTo>
                    <a:pt x="3311" y="4597"/>
                  </a:lnTo>
                  <a:lnTo>
                    <a:pt x="4501" y="4597"/>
                  </a:lnTo>
                  <a:cubicBezTo>
                    <a:pt x="4763" y="4597"/>
                    <a:pt x="4978" y="4358"/>
                    <a:pt x="4978" y="4097"/>
                  </a:cubicBezTo>
                  <a:lnTo>
                    <a:pt x="4978" y="2953"/>
                  </a:lnTo>
                  <a:lnTo>
                    <a:pt x="691" y="2953"/>
                  </a:lnTo>
                  <a:lnTo>
                    <a:pt x="691" y="310"/>
                  </a:lnTo>
                  <a:lnTo>
                    <a:pt x="1048" y="310"/>
                  </a:lnTo>
                  <a:lnTo>
                    <a:pt x="1048" y="953"/>
                  </a:lnTo>
                  <a:lnTo>
                    <a:pt x="1358" y="953"/>
                  </a:lnTo>
                  <a:lnTo>
                    <a:pt x="1358" y="310"/>
                  </a:lnTo>
                  <a:lnTo>
                    <a:pt x="1715" y="310"/>
                  </a:lnTo>
                  <a:lnTo>
                    <a:pt x="1715" y="1620"/>
                  </a:lnTo>
                  <a:lnTo>
                    <a:pt x="2001" y="1620"/>
                  </a:lnTo>
                  <a:lnTo>
                    <a:pt x="2001" y="310"/>
                  </a:lnTo>
                  <a:lnTo>
                    <a:pt x="2358" y="310"/>
                  </a:lnTo>
                  <a:lnTo>
                    <a:pt x="2358" y="1286"/>
                  </a:lnTo>
                  <a:lnTo>
                    <a:pt x="2668" y="1286"/>
                  </a:lnTo>
                  <a:lnTo>
                    <a:pt x="2668" y="310"/>
                  </a:lnTo>
                  <a:lnTo>
                    <a:pt x="3025" y="310"/>
                  </a:lnTo>
                  <a:lnTo>
                    <a:pt x="3025" y="953"/>
                  </a:lnTo>
                  <a:lnTo>
                    <a:pt x="3311" y="953"/>
                  </a:lnTo>
                  <a:lnTo>
                    <a:pt x="3311" y="310"/>
                  </a:lnTo>
                  <a:lnTo>
                    <a:pt x="3668" y="310"/>
                  </a:lnTo>
                  <a:lnTo>
                    <a:pt x="3668" y="1620"/>
                  </a:lnTo>
                  <a:lnTo>
                    <a:pt x="3977" y="1620"/>
                  </a:lnTo>
                  <a:lnTo>
                    <a:pt x="3977" y="310"/>
                  </a:lnTo>
                  <a:lnTo>
                    <a:pt x="4335" y="310"/>
                  </a:lnTo>
                  <a:lnTo>
                    <a:pt x="4335" y="2620"/>
                  </a:lnTo>
                  <a:lnTo>
                    <a:pt x="4620" y="262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287175" y="24142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303850" y="24142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321100" y="2414250"/>
              <a:ext cx="7775" cy="7150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310" y="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59"/>
          <p:cNvGrpSpPr/>
          <p:nvPr/>
        </p:nvGrpSpPr>
        <p:grpSpPr>
          <a:xfrm>
            <a:off x="3050366" y="3126623"/>
            <a:ext cx="316188" cy="391803"/>
            <a:chOff x="5301675" y="3377525"/>
            <a:chExt cx="214350" cy="265575"/>
          </a:xfrm>
        </p:grpSpPr>
        <p:sp>
          <p:nvSpPr>
            <p:cNvPr id="898" name="Google Shape;898;p59"/>
            <p:cNvSpPr/>
            <p:nvPr/>
          </p:nvSpPr>
          <p:spPr>
            <a:xfrm>
              <a:off x="5301675" y="3396575"/>
              <a:ext cx="164325" cy="246525"/>
            </a:xfrm>
            <a:custGeom>
              <a:avLst/>
              <a:gdLst/>
              <a:ahLst/>
              <a:cxnLst/>
              <a:rect l="l" t="t" r="r" b="b"/>
              <a:pathLst>
                <a:path w="6573" h="9861" extrusionOk="0">
                  <a:moveTo>
                    <a:pt x="6263" y="6502"/>
                  </a:moveTo>
                  <a:lnTo>
                    <a:pt x="6263" y="9527"/>
                  </a:lnTo>
                  <a:lnTo>
                    <a:pt x="310" y="9527"/>
                  </a:lnTo>
                  <a:lnTo>
                    <a:pt x="310" y="6502"/>
                  </a:lnTo>
                  <a:close/>
                  <a:moveTo>
                    <a:pt x="0" y="1"/>
                  </a:moveTo>
                  <a:lnTo>
                    <a:pt x="0" y="9860"/>
                  </a:lnTo>
                  <a:lnTo>
                    <a:pt x="6573" y="9860"/>
                  </a:lnTo>
                  <a:lnTo>
                    <a:pt x="6573" y="4930"/>
                  </a:lnTo>
                  <a:lnTo>
                    <a:pt x="6287" y="4930"/>
                  </a:lnTo>
                  <a:lnTo>
                    <a:pt x="6287" y="6216"/>
                  </a:lnTo>
                  <a:lnTo>
                    <a:pt x="310" y="6216"/>
                  </a:lnTo>
                  <a:lnTo>
                    <a:pt x="310" y="3883"/>
                  </a:lnTo>
                  <a:lnTo>
                    <a:pt x="3953" y="3883"/>
                  </a:lnTo>
                  <a:lnTo>
                    <a:pt x="3953" y="3597"/>
                  </a:lnTo>
                  <a:lnTo>
                    <a:pt x="310" y="3597"/>
                  </a:lnTo>
                  <a:lnTo>
                    <a:pt x="310" y="1263"/>
                  </a:lnTo>
                  <a:lnTo>
                    <a:pt x="4954" y="1263"/>
                  </a:lnTo>
                  <a:lnTo>
                    <a:pt x="4954" y="977"/>
                  </a:lnTo>
                  <a:lnTo>
                    <a:pt x="310" y="977"/>
                  </a:lnTo>
                  <a:lnTo>
                    <a:pt x="310" y="287"/>
                  </a:lnTo>
                  <a:lnTo>
                    <a:pt x="4954" y="287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5346325" y="3435875"/>
              <a:ext cx="73850" cy="24450"/>
            </a:xfrm>
            <a:custGeom>
              <a:avLst/>
              <a:gdLst/>
              <a:ahLst/>
              <a:cxnLst/>
              <a:rect l="l" t="t" r="r" b="b"/>
              <a:pathLst>
                <a:path w="2954" h="978" extrusionOk="0">
                  <a:moveTo>
                    <a:pt x="2644" y="334"/>
                  </a:moveTo>
                  <a:lnTo>
                    <a:pt x="2644" y="644"/>
                  </a:lnTo>
                  <a:lnTo>
                    <a:pt x="334" y="644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977"/>
                  </a:lnTo>
                  <a:lnTo>
                    <a:pt x="2953" y="97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5346325" y="346922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5346325" y="350197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5346325" y="3534700"/>
              <a:ext cx="74450" cy="7775"/>
            </a:xfrm>
            <a:custGeom>
              <a:avLst/>
              <a:gdLst/>
              <a:ahLst/>
              <a:cxnLst/>
              <a:rect l="l" t="t" r="r" b="b"/>
              <a:pathLst>
                <a:path w="29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5330250" y="3518625"/>
              <a:ext cx="107175" cy="7175"/>
            </a:xfrm>
            <a:custGeom>
              <a:avLst/>
              <a:gdLst/>
              <a:ahLst/>
              <a:cxnLst/>
              <a:rect l="l" t="t" r="r" b="b"/>
              <a:pathLst>
                <a:path w="4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4287" y="287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5317150" y="3617475"/>
              <a:ext cx="74450" cy="7150"/>
            </a:xfrm>
            <a:custGeom>
              <a:avLst/>
              <a:gdLst/>
              <a:ahLst/>
              <a:cxnLst/>
              <a:rect l="l" t="t" r="r" b="b"/>
              <a:pathLst>
                <a:path w="2978" h="286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5399900" y="3617475"/>
              <a:ext cx="50025" cy="7150"/>
            </a:xfrm>
            <a:custGeom>
              <a:avLst/>
              <a:gdLst/>
              <a:ahLst/>
              <a:cxnLst/>
              <a:rect l="l" t="t" r="r" b="b"/>
              <a:pathLst>
                <a:path w="200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2001" y="286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532190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5337975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535465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5317150" y="3568050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1358" y="310"/>
                  </a:moveTo>
                  <a:lnTo>
                    <a:pt x="1358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5408225" y="3568050"/>
              <a:ext cx="41125" cy="41100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335" y="310"/>
                  </a:moveTo>
                  <a:lnTo>
                    <a:pt x="1335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5363000" y="3568050"/>
              <a:ext cx="40500" cy="41100"/>
            </a:xfrm>
            <a:custGeom>
              <a:avLst/>
              <a:gdLst/>
              <a:ahLst/>
              <a:cxnLst/>
              <a:rect l="l" t="t" r="r" b="b"/>
              <a:pathLst>
                <a:path w="1620" h="1644" extrusionOk="0">
                  <a:moveTo>
                    <a:pt x="1334" y="310"/>
                  </a:moveTo>
                  <a:lnTo>
                    <a:pt x="1334" y="1310"/>
                  </a:lnTo>
                  <a:lnTo>
                    <a:pt x="310" y="1310"/>
                  </a:lnTo>
                  <a:lnTo>
                    <a:pt x="310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19" y="1644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5408225" y="3377525"/>
              <a:ext cx="107800" cy="132200"/>
            </a:xfrm>
            <a:custGeom>
              <a:avLst/>
              <a:gdLst/>
              <a:ahLst/>
              <a:cxnLst/>
              <a:rect l="l" t="t" r="r" b="b"/>
              <a:pathLst>
                <a:path w="4312" h="5288" extrusionOk="0">
                  <a:moveTo>
                    <a:pt x="2263" y="334"/>
                  </a:moveTo>
                  <a:lnTo>
                    <a:pt x="2835" y="1168"/>
                  </a:lnTo>
                  <a:lnTo>
                    <a:pt x="1525" y="1168"/>
                  </a:lnTo>
                  <a:lnTo>
                    <a:pt x="2073" y="334"/>
                  </a:lnTo>
                  <a:close/>
                  <a:moveTo>
                    <a:pt x="2978" y="1501"/>
                  </a:moveTo>
                  <a:lnTo>
                    <a:pt x="2978" y="4335"/>
                  </a:lnTo>
                  <a:lnTo>
                    <a:pt x="2287" y="4335"/>
                  </a:lnTo>
                  <a:lnTo>
                    <a:pt x="2287" y="3811"/>
                  </a:lnTo>
                  <a:lnTo>
                    <a:pt x="2001" y="3811"/>
                  </a:lnTo>
                  <a:lnTo>
                    <a:pt x="2001" y="4335"/>
                  </a:lnTo>
                  <a:lnTo>
                    <a:pt x="1311" y="4335"/>
                  </a:lnTo>
                  <a:lnTo>
                    <a:pt x="1311" y="1501"/>
                  </a:lnTo>
                  <a:close/>
                  <a:moveTo>
                    <a:pt x="1001" y="3525"/>
                  </a:moveTo>
                  <a:lnTo>
                    <a:pt x="1001" y="4978"/>
                  </a:lnTo>
                  <a:lnTo>
                    <a:pt x="334" y="4978"/>
                  </a:lnTo>
                  <a:lnTo>
                    <a:pt x="334" y="4216"/>
                  </a:lnTo>
                  <a:lnTo>
                    <a:pt x="1001" y="3525"/>
                  </a:lnTo>
                  <a:close/>
                  <a:moveTo>
                    <a:pt x="2311" y="4621"/>
                  </a:moveTo>
                  <a:lnTo>
                    <a:pt x="2311" y="4978"/>
                  </a:lnTo>
                  <a:lnTo>
                    <a:pt x="1954" y="4978"/>
                  </a:lnTo>
                  <a:lnTo>
                    <a:pt x="1954" y="4621"/>
                  </a:lnTo>
                  <a:close/>
                  <a:moveTo>
                    <a:pt x="3311" y="3525"/>
                  </a:moveTo>
                  <a:lnTo>
                    <a:pt x="3978" y="4216"/>
                  </a:lnTo>
                  <a:lnTo>
                    <a:pt x="3978" y="4978"/>
                  </a:lnTo>
                  <a:lnTo>
                    <a:pt x="3311" y="4978"/>
                  </a:lnTo>
                  <a:lnTo>
                    <a:pt x="3311" y="3525"/>
                  </a:lnTo>
                  <a:close/>
                  <a:moveTo>
                    <a:pt x="1906" y="1"/>
                  </a:moveTo>
                  <a:lnTo>
                    <a:pt x="977" y="1311"/>
                  </a:lnTo>
                  <a:lnTo>
                    <a:pt x="977" y="3073"/>
                  </a:lnTo>
                  <a:lnTo>
                    <a:pt x="1" y="4049"/>
                  </a:lnTo>
                  <a:lnTo>
                    <a:pt x="1" y="5288"/>
                  </a:lnTo>
                  <a:lnTo>
                    <a:pt x="1311" y="5288"/>
                  </a:lnTo>
                  <a:lnTo>
                    <a:pt x="1311" y="4621"/>
                  </a:lnTo>
                  <a:lnTo>
                    <a:pt x="1668" y="4621"/>
                  </a:lnTo>
                  <a:lnTo>
                    <a:pt x="1668" y="5288"/>
                  </a:lnTo>
                  <a:lnTo>
                    <a:pt x="2644" y="5288"/>
                  </a:lnTo>
                  <a:lnTo>
                    <a:pt x="2644" y="4621"/>
                  </a:lnTo>
                  <a:lnTo>
                    <a:pt x="3002" y="4621"/>
                  </a:lnTo>
                  <a:lnTo>
                    <a:pt x="3002" y="5288"/>
                  </a:lnTo>
                  <a:lnTo>
                    <a:pt x="4311" y="5288"/>
                  </a:lnTo>
                  <a:lnTo>
                    <a:pt x="4311" y="4049"/>
                  </a:lnTo>
                  <a:lnTo>
                    <a:pt x="3311" y="3073"/>
                  </a:lnTo>
                  <a:lnTo>
                    <a:pt x="3311" y="131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5449925" y="3423375"/>
              <a:ext cx="24425" cy="23850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96"/>
                    <a:pt x="595" y="644"/>
                    <a:pt x="476" y="644"/>
                  </a:cubicBezTo>
                  <a:cubicBezTo>
                    <a:pt x="381" y="644"/>
                    <a:pt x="286" y="548"/>
                    <a:pt x="286" y="453"/>
                  </a:cubicBezTo>
                  <a:cubicBezTo>
                    <a:pt x="286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191"/>
                    <a:pt x="0" y="477"/>
                  </a:cubicBezTo>
                  <a:cubicBezTo>
                    <a:pt x="0" y="739"/>
                    <a:pt x="214" y="953"/>
                    <a:pt x="476" y="953"/>
                  </a:cubicBezTo>
                  <a:cubicBezTo>
                    <a:pt x="738" y="953"/>
                    <a:pt x="953" y="739"/>
                    <a:pt x="953" y="477"/>
                  </a:cubicBezTo>
                  <a:cubicBezTo>
                    <a:pt x="976" y="239"/>
                    <a:pt x="738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59"/>
          <p:cNvSpPr/>
          <p:nvPr/>
        </p:nvSpPr>
        <p:spPr>
          <a:xfrm>
            <a:off x="5785270" y="3165266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9"/>
          <p:cNvSpPr/>
          <p:nvPr/>
        </p:nvSpPr>
        <p:spPr>
          <a:xfrm rot="10800000" flipH="1">
            <a:off x="8166885" y="-408789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35" name="Google Shape;835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Function</a:t>
            </a:r>
            <a:r>
              <a:rPr lang="pt-PT"/>
              <a:t> </a:t>
            </a:r>
            <a:r>
              <a:rPr lang="pt-PT" err="1"/>
              <a:t>requirements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836" name="Google Shape;836;p59"/>
          <p:cNvSpPr txBox="1">
            <a:spLocks noGrp="1"/>
          </p:cNvSpPr>
          <p:nvPr>
            <p:ph type="subTitle" idx="9"/>
          </p:nvPr>
        </p:nvSpPr>
        <p:spPr>
          <a:xfrm>
            <a:off x="604652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Allow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teachers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to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publish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educational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videos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other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relevant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materials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on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endParaRPr lang="pt-PT"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7" name="Google Shape;837;p59"/>
          <p:cNvSpPr txBox="1">
            <a:spLocks noGrp="1"/>
          </p:cNvSpPr>
          <p:nvPr>
            <p:ph type="subTitle" idx="1"/>
          </p:nvPr>
        </p:nvSpPr>
        <p:spPr>
          <a:xfrm>
            <a:off x="9353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Allow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users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to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register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on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platform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create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account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with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personal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information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8" name="Google Shape;838;p59"/>
          <p:cNvSpPr txBox="1">
            <a:spLocks noGrp="1"/>
          </p:cNvSpPr>
          <p:nvPr>
            <p:ph type="subTitle" idx="2"/>
          </p:nvPr>
        </p:nvSpPr>
        <p:spPr>
          <a:xfrm>
            <a:off x="3488875" y="231204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Provide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a calendar for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students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to organize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their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schedules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school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activities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39" name="Google Shape;839;p59"/>
          <p:cNvSpPr txBox="1">
            <a:spLocks noGrp="1"/>
          </p:cNvSpPr>
          <p:nvPr>
            <p:ph type="subTitle" idx="3"/>
          </p:nvPr>
        </p:nvSpPr>
        <p:spPr>
          <a:xfrm>
            <a:off x="659286" y="1958399"/>
            <a:ext cx="2698474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Registration</a:t>
            </a:r>
            <a:endParaRPr/>
          </a:p>
        </p:txBody>
      </p:sp>
      <p:sp>
        <p:nvSpPr>
          <p:cNvPr id="840" name="Google Shape;840;p59"/>
          <p:cNvSpPr txBox="1">
            <a:spLocks noGrp="1"/>
          </p:cNvSpPr>
          <p:nvPr>
            <p:ph type="subTitle" idx="4"/>
          </p:nvPr>
        </p:nvSpPr>
        <p:spPr>
          <a:xfrm>
            <a:off x="2931807" y="1972677"/>
            <a:ext cx="3290157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pt-PT"/>
              <a:t>Calendar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9"/>
          <p:cNvSpPr txBox="1">
            <a:spLocks noGrp="1"/>
          </p:cNvSpPr>
          <p:nvPr>
            <p:ph type="subTitle" idx="13"/>
          </p:nvPr>
        </p:nvSpPr>
        <p:spPr>
          <a:xfrm>
            <a:off x="5482497" y="1957808"/>
            <a:ext cx="3290156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Content</a:t>
            </a:r>
            <a:r>
              <a:rPr lang="pt-PT"/>
              <a:t> Management</a:t>
            </a:r>
            <a:endParaRPr/>
          </a:p>
        </p:txBody>
      </p:sp>
      <p:sp>
        <p:nvSpPr>
          <p:cNvPr id="844" name="Google Shape;844;p59"/>
          <p:cNvSpPr txBox="1">
            <a:spLocks noGrp="1"/>
          </p:cNvSpPr>
          <p:nvPr>
            <p:ph type="subTitle" idx="5"/>
          </p:nvPr>
        </p:nvSpPr>
        <p:spPr>
          <a:xfrm>
            <a:off x="2127421" y="407810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Provide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a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personal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space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for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students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to input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their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grades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track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their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progress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6"/>
          </p:nvPr>
        </p:nvSpPr>
        <p:spPr>
          <a:xfrm>
            <a:off x="4877981" y="4065800"/>
            <a:ext cx="2162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Allow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students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to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evaluate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educational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content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and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provide</a:t>
            </a:r>
            <a:r>
              <a:rPr lang="pt-PT" sz="1100" b="0" i="0" u="none" strike="noStrike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 feedback to </a:t>
            </a:r>
            <a:r>
              <a:rPr lang="pt-PT" sz="1100" b="0" i="0" u="none" strike="noStrike" err="1">
                <a:solidFill>
                  <a:schemeClr val="accent1"/>
                </a:solidFill>
                <a:effectLst/>
                <a:latin typeface="Poppins" pitchFamily="2" charset="77"/>
                <a:cs typeface="Poppins" pitchFamily="2" charset="77"/>
              </a:rPr>
              <a:t>teachers</a:t>
            </a:r>
            <a:endParaRPr sz="11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46" name="Google Shape;846;p59"/>
          <p:cNvSpPr txBox="1">
            <a:spLocks noGrp="1"/>
          </p:cNvSpPr>
          <p:nvPr>
            <p:ph type="subTitle" idx="7"/>
          </p:nvPr>
        </p:nvSpPr>
        <p:spPr>
          <a:xfrm>
            <a:off x="1908664" y="3727409"/>
            <a:ext cx="2599589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Personal</a:t>
            </a:r>
            <a:r>
              <a:rPr lang="pt-PT"/>
              <a:t> </a:t>
            </a:r>
            <a:r>
              <a:rPr lang="pt-PT" err="1"/>
              <a:t>Space</a:t>
            </a:r>
            <a:endParaRPr/>
          </a:p>
        </p:txBody>
      </p:sp>
      <p:sp>
        <p:nvSpPr>
          <p:cNvPr id="847" name="Google Shape;847;p59"/>
          <p:cNvSpPr txBox="1">
            <a:spLocks noGrp="1"/>
          </p:cNvSpPr>
          <p:nvPr>
            <p:ph type="subTitle" idx="8"/>
          </p:nvPr>
        </p:nvSpPr>
        <p:spPr>
          <a:xfrm>
            <a:off x="4389051" y="3727409"/>
            <a:ext cx="3139959" cy="3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Evaluation</a:t>
            </a:r>
            <a:r>
              <a:rPr lang="pt-PT"/>
              <a:t> </a:t>
            </a:r>
            <a:r>
              <a:rPr lang="pt-PT" err="1"/>
              <a:t>System</a:t>
            </a:r>
            <a:endParaRPr/>
          </a:p>
        </p:txBody>
      </p:sp>
      <p:sp>
        <p:nvSpPr>
          <p:cNvPr id="848" name="Google Shape;848;p59"/>
          <p:cNvSpPr/>
          <p:nvPr/>
        </p:nvSpPr>
        <p:spPr>
          <a:xfrm>
            <a:off x="1626213" y="12060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9"/>
          <p:cNvSpPr/>
          <p:nvPr/>
        </p:nvSpPr>
        <p:spPr>
          <a:xfrm>
            <a:off x="4179700" y="12060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9"/>
          <p:cNvSpPr/>
          <p:nvPr/>
        </p:nvSpPr>
        <p:spPr>
          <a:xfrm>
            <a:off x="6737362" y="1206019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9"/>
          <p:cNvSpPr/>
          <p:nvPr/>
        </p:nvSpPr>
        <p:spPr>
          <a:xfrm>
            <a:off x="2818246" y="2972088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9"/>
          <p:cNvSpPr/>
          <p:nvPr/>
        </p:nvSpPr>
        <p:spPr>
          <a:xfrm>
            <a:off x="5568819" y="2959788"/>
            <a:ext cx="780427" cy="700872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59"/>
          <p:cNvGrpSpPr/>
          <p:nvPr/>
        </p:nvGrpSpPr>
        <p:grpSpPr>
          <a:xfrm>
            <a:off x="1816879" y="1413846"/>
            <a:ext cx="399094" cy="285218"/>
            <a:chOff x="3190525" y="2323150"/>
            <a:chExt cx="264950" cy="189350"/>
          </a:xfrm>
        </p:grpSpPr>
        <p:sp>
          <p:nvSpPr>
            <p:cNvPr id="855" name="Google Shape;855;p59"/>
            <p:cNvSpPr/>
            <p:nvPr/>
          </p:nvSpPr>
          <p:spPr>
            <a:xfrm>
              <a:off x="3285775" y="2331500"/>
              <a:ext cx="169700" cy="39900"/>
            </a:xfrm>
            <a:custGeom>
              <a:avLst/>
              <a:gdLst/>
              <a:ahLst/>
              <a:cxnLst/>
              <a:rect l="l" t="t" r="r" b="b"/>
              <a:pathLst>
                <a:path w="6788" h="1596" extrusionOk="0">
                  <a:moveTo>
                    <a:pt x="5478" y="333"/>
                  </a:moveTo>
                  <a:lnTo>
                    <a:pt x="5478" y="691"/>
                  </a:lnTo>
                  <a:lnTo>
                    <a:pt x="1810" y="691"/>
                  </a:lnTo>
                  <a:lnTo>
                    <a:pt x="1810" y="333"/>
                  </a:lnTo>
                  <a:close/>
                  <a:moveTo>
                    <a:pt x="1524" y="405"/>
                  </a:moveTo>
                  <a:lnTo>
                    <a:pt x="1524" y="1238"/>
                  </a:lnTo>
                  <a:lnTo>
                    <a:pt x="691" y="834"/>
                  </a:lnTo>
                  <a:lnTo>
                    <a:pt x="1524" y="405"/>
                  </a:lnTo>
                  <a:close/>
                  <a:moveTo>
                    <a:pt x="5478" y="976"/>
                  </a:moveTo>
                  <a:lnTo>
                    <a:pt x="5478" y="1334"/>
                  </a:lnTo>
                  <a:lnTo>
                    <a:pt x="1810" y="1334"/>
                  </a:lnTo>
                  <a:lnTo>
                    <a:pt x="1810" y="976"/>
                  </a:lnTo>
                  <a:close/>
                  <a:moveTo>
                    <a:pt x="6478" y="333"/>
                  </a:moveTo>
                  <a:lnTo>
                    <a:pt x="6478" y="1310"/>
                  </a:lnTo>
                  <a:lnTo>
                    <a:pt x="6454" y="1310"/>
                  </a:lnTo>
                  <a:lnTo>
                    <a:pt x="5811" y="1334"/>
                  </a:lnTo>
                  <a:lnTo>
                    <a:pt x="5811" y="333"/>
                  </a:lnTo>
                  <a:close/>
                  <a:moveTo>
                    <a:pt x="1644" y="0"/>
                  </a:moveTo>
                  <a:lnTo>
                    <a:pt x="0" y="810"/>
                  </a:lnTo>
                  <a:lnTo>
                    <a:pt x="1644" y="1596"/>
                  </a:lnTo>
                  <a:lnTo>
                    <a:pt x="6454" y="1596"/>
                  </a:lnTo>
                  <a:cubicBezTo>
                    <a:pt x="6645" y="1596"/>
                    <a:pt x="6764" y="1453"/>
                    <a:pt x="6764" y="1286"/>
                  </a:cubicBezTo>
                  <a:lnTo>
                    <a:pt x="6764" y="286"/>
                  </a:lnTo>
                  <a:cubicBezTo>
                    <a:pt x="6787" y="143"/>
                    <a:pt x="6645" y="0"/>
                    <a:pt x="6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291125" y="2472000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307200" y="2472000"/>
              <a:ext cx="8375" cy="7750"/>
            </a:xfrm>
            <a:custGeom>
              <a:avLst/>
              <a:gdLst/>
              <a:ahLst/>
              <a:cxnLst/>
              <a:rect l="l" t="t" r="r" b="b"/>
              <a:pathLst>
                <a:path w="335" h="310" extrusionOk="0">
                  <a:moveTo>
                    <a:pt x="1" y="0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323875" y="2472000"/>
              <a:ext cx="7775" cy="7750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10" y="31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257200" y="2381500"/>
              <a:ext cx="148275" cy="23250"/>
            </a:xfrm>
            <a:custGeom>
              <a:avLst/>
              <a:gdLst/>
              <a:ahLst/>
              <a:cxnLst/>
              <a:rect l="l" t="t" r="r" b="b"/>
              <a:pathLst>
                <a:path w="5931" h="930" extrusionOk="0">
                  <a:moveTo>
                    <a:pt x="0" y="0"/>
                  </a:moveTo>
                  <a:lnTo>
                    <a:pt x="0" y="286"/>
                  </a:lnTo>
                  <a:lnTo>
                    <a:pt x="5644" y="286"/>
                  </a:lnTo>
                  <a:lnTo>
                    <a:pt x="5644" y="929"/>
                  </a:lnTo>
                  <a:lnTo>
                    <a:pt x="5930" y="929"/>
                  </a:lnTo>
                  <a:lnTo>
                    <a:pt x="5930" y="286"/>
                  </a:lnTo>
                  <a:cubicBezTo>
                    <a:pt x="5930" y="119"/>
                    <a:pt x="5811" y="0"/>
                    <a:pt x="56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208375" y="2435075"/>
              <a:ext cx="24425" cy="23850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7" y="286"/>
                  </a:moveTo>
                  <a:cubicBezTo>
                    <a:pt x="572" y="286"/>
                    <a:pt x="643" y="382"/>
                    <a:pt x="643" y="477"/>
                  </a:cubicBezTo>
                  <a:cubicBezTo>
                    <a:pt x="643" y="548"/>
                    <a:pt x="596" y="644"/>
                    <a:pt x="477" y="644"/>
                  </a:cubicBezTo>
                  <a:cubicBezTo>
                    <a:pt x="381" y="644"/>
                    <a:pt x="286" y="548"/>
                    <a:pt x="286" y="477"/>
                  </a:cubicBezTo>
                  <a:cubicBezTo>
                    <a:pt x="286" y="382"/>
                    <a:pt x="381" y="286"/>
                    <a:pt x="477" y="286"/>
                  </a:cubicBezTo>
                  <a:close/>
                  <a:moveTo>
                    <a:pt x="477" y="1"/>
                  </a:moveTo>
                  <a:cubicBezTo>
                    <a:pt x="215" y="1"/>
                    <a:pt x="0" y="191"/>
                    <a:pt x="0" y="477"/>
                  </a:cubicBezTo>
                  <a:cubicBezTo>
                    <a:pt x="0" y="739"/>
                    <a:pt x="191" y="953"/>
                    <a:pt x="477" y="953"/>
                  </a:cubicBezTo>
                  <a:cubicBezTo>
                    <a:pt x="739" y="953"/>
                    <a:pt x="953" y="739"/>
                    <a:pt x="953" y="477"/>
                  </a:cubicBezTo>
                  <a:cubicBezTo>
                    <a:pt x="977" y="191"/>
                    <a:pt x="739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3190525" y="2323150"/>
              <a:ext cx="263175" cy="189350"/>
            </a:xfrm>
            <a:custGeom>
              <a:avLst/>
              <a:gdLst/>
              <a:ahLst/>
              <a:cxnLst/>
              <a:rect l="l" t="t" r="r" b="b"/>
              <a:pathLst>
                <a:path w="10527" h="7574" extrusionOk="0">
                  <a:moveTo>
                    <a:pt x="2024" y="334"/>
                  </a:moveTo>
                  <a:lnTo>
                    <a:pt x="2024" y="1334"/>
                  </a:lnTo>
                  <a:lnTo>
                    <a:pt x="357" y="1334"/>
                  </a:lnTo>
                  <a:lnTo>
                    <a:pt x="357" y="334"/>
                  </a:lnTo>
                  <a:close/>
                  <a:moveTo>
                    <a:pt x="2024" y="1644"/>
                  </a:moveTo>
                  <a:lnTo>
                    <a:pt x="2024" y="2644"/>
                  </a:lnTo>
                  <a:lnTo>
                    <a:pt x="357" y="2644"/>
                  </a:lnTo>
                  <a:lnTo>
                    <a:pt x="357" y="1644"/>
                  </a:lnTo>
                  <a:close/>
                  <a:moveTo>
                    <a:pt x="10240" y="3954"/>
                  </a:moveTo>
                  <a:lnTo>
                    <a:pt x="10240" y="4978"/>
                  </a:lnTo>
                  <a:lnTo>
                    <a:pt x="3263" y="4978"/>
                  </a:lnTo>
                  <a:lnTo>
                    <a:pt x="3263" y="3954"/>
                  </a:lnTo>
                  <a:lnTo>
                    <a:pt x="3691" y="3954"/>
                  </a:lnTo>
                  <a:lnTo>
                    <a:pt x="3691" y="4287"/>
                  </a:lnTo>
                  <a:lnTo>
                    <a:pt x="3977" y="4287"/>
                  </a:lnTo>
                  <a:lnTo>
                    <a:pt x="3977" y="3954"/>
                  </a:lnTo>
                  <a:lnTo>
                    <a:pt x="4334" y="3954"/>
                  </a:lnTo>
                  <a:lnTo>
                    <a:pt x="4334" y="4621"/>
                  </a:lnTo>
                  <a:lnTo>
                    <a:pt x="4644" y="4621"/>
                  </a:lnTo>
                  <a:lnTo>
                    <a:pt x="4644" y="3954"/>
                  </a:lnTo>
                  <a:lnTo>
                    <a:pt x="5001" y="3954"/>
                  </a:lnTo>
                  <a:lnTo>
                    <a:pt x="5001" y="4287"/>
                  </a:lnTo>
                  <a:lnTo>
                    <a:pt x="5287" y="4287"/>
                  </a:lnTo>
                  <a:lnTo>
                    <a:pt x="5287" y="3954"/>
                  </a:lnTo>
                  <a:lnTo>
                    <a:pt x="5644" y="3954"/>
                  </a:lnTo>
                  <a:lnTo>
                    <a:pt x="5644" y="4621"/>
                  </a:lnTo>
                  <a:lnTo>
                    <a:pt x="5954" y="4621"/>
                  </a:lnTo>
                  <a:lnTo>
                    <a:pt x="5954" y="3954"/>
                  </a:lnTo>
                  <a:lnTo>
                    <a:pt x="6311" y="3954"/>
                  </a:lnTo>
                  <a:lnTo>
                    <a:pt x="6311" y="4287"/>
                  </a:lnTo>
                  <a:lnTo>
                    <a:pt x="6597" y="4287"/>
                  </a:lnTo>
                  <a:lnTo>
                    <a:pt x="6597" y="3954"/>
                  </a:lnTo>
                  <a:lnTo>
                    <a:pt x="6954" y="3954"/>
                  </a:lnTo>
                  <a:lnTo>
                    <a:pt x="6954" y="4621"/>
                  </a:lnTo>
                  <a:lnTo>
                    <a:pt x="7263" y="4621"/>
                  </a:lnTo>
                  <a:lnTo>
                    <a:pt x="7263" y="3954"/>
                  </a:lnTo>
                  <a:lnTo>
                    <a:pt x="7621" y="3954"/>
                  </a:lnTo>
                  <a:lnTo>
                    <a:pt x="7621" y="4287"/>
                  </a:lnTo>
                  <a:lnTo>
                    <a:pt x="7906" y="4287"/>
                  </a:lnTo>
                  <a:lnTo>
                    <a:pt x="7906" y="3954"/>
                  </a:lnTo>
                  <a:lnTo>
                    <a:pt x="8264" y="3954"/>
                  </a:lnTo>
                  <a:lnTo>
                    <a:pt x="8264" y="4621"/>
                  </a:lnTo>
                  <a:lnTo>
                    <a:pt x="8573" y="4621"/>
                  </a:lnTo>
                  <a:lnTo>
                    <a:pt x="8573" y="3954"/>
                  </a:lnTo>
                  <a:lnTo>
                    <a:pt x="8930" y="3954"/>
                  </a:lnTo>
                  <a:lnTo>
                    <a:pt x="8930" y="4287"/>
                  </a:lnTo>
                  <a:lnTo>
                    <a:pt x="9216" y="4287"/>
                  </a:lnTo>
                  <a:lnTo>
                    <a:pt x="9216" y="3954"/>
                  </a:lnTo>
                  <a:lnTo>
                    <a:pt x="9573" y="3954"/>
                  </a:lnTo>
                  <a:lnTo>
                    <a:pt x="9573" y="4621"/>
                  </a:lnTo>
                  <a:lnTo>
                    <a:pt x="9883" y="4621"/>
                  </a:lnTo>
                  <a:lnTo>
                    <a:pt x="9883" y="3954"/>
                  </a:lnTo>
                  <a:close/>
                  <a:moveTo>
                    <a:pt x="2024" y="2977"/>
                  </a:moveTo>
                  <a:lnTo>
                    <a:pt x="2024" y="5621"/>
                  </a:lnTo>
                  <a:lnTo>
                    <a:pt x="2024" y="5645"/>
                  </a:lnTo>
                  <a:lnTo>
                    <a:pt x="357" y="5597"/>
                  </a:lnTo>
                  <a:lnTo>
                    <a:pt x="357" y="4287"/>
                  </a:lnTo>
                  <a:lnTo>
                    <a:pt x="1691" y="4287"/>
                  </a:lnTo>
                  <a:lnTo>
                    <a:pt x="1691" y="4001"/>
                  </a:lnTo>
                  <a:lnTo>
                    <a:pt x="357" y="4001"/>
                  </a:lnTo>
                  <a:lnTo>
                    <a:pt x="357" y="2977"/>
                  </a:lnTo>
                  <a:close/>
                  <a:moveTo>
                    <a:pt x="8669" y="6931"/>
                  </a:moveTo>
                  <a:lnTo>
                    <a:pt x="8669" y="7264"/>
                  </a:lnTo>
                  <a:lnTo>
                    <a:pt x="8621" y="7264"/>
                  </a:lnTo>
                  <a:lnTo>
                    <a:pt x="1048" y="7288"/>
                  </a:lnTo>
                  <a:lnTo>
                    <a:pt x="1000" y="7264"/>
                  </a:lnTo>
                  <a:lnTo>
                    <a:pt x="1000" y="6931"/>
                  </a:lnTo>
                  <a:lnTo>
                    <a:pt x="3929" y="6931"/>
                  </a:lnTo>
                  <a:lnTo>
                    <a:pt x="4096" y="7121"/>
                  </a:lnTo>
                  <a:lnTo>
                    <a:pt x="5573" y="7121"/>
                  </a:lnTo>
                  <a:lnTo>
                    <a:pt x="5739" y="6931"/>
                  </a:lnTo>
                  <a:close/>
                  <a:moveTo>
                    <a:pt x="0" y="1"/>
                  </a:moveTo>
                  <a:lnTo>
                    <a:pt x="0" y="5597"/>
                  </a:lnTo>
                  <a:cubicBezTo>
                    <a:pt x="0" y="5788"/>
                    <a:pt x="143" y="5930"/>
                    <a:pt x="333" y="5930"/>
                  </a:cubicBezTo>
                  <a:lnTo>
                    <a:pt x="976" y="5930"/>
                  </a:lnTo>
                  <a:lnTo>
                    <a:pt x="976" y="6621"/>
                  </a:lnTo>
                  <a:lnTo>
                    <a:pt x="643" y="6621"/>
                  </a:lnTo>
                  <a:lnTo>
                    <a:pt x="643" y="7240"/>
                  </a:lnTo>
                  <a:cubicBezTo>
                    <a:pt x="643" y="7407"/>
                    <a:pt x="810" y="7574"/>
                    <a:pt x="976" y="7574"/>
                  </a:cubicBezTo>
                  <a:lnTo>
                    <a:pt x="8573" y="7574"/>
                  </a:lnTo>
                  <a:cubicBezTo>
                    <a:pt x="8740" y="7574"/>
                    <a:pt x="8859" y="7407"/>
                    <a:pt x="8859" y="7240"/>
                  </a:cubicBezTo>
                  <a:lnTo>
                    <a:pt x="8859" y="6621"/>
                  </a:lnTo>
                  <a:lnTo>
                    <a:pt x="8549" y="6621"/>
                  </a:lnTo>
                  <a:lnTo>
                    <a:pt x="8549" y="5264"/>
                  </a:lnTo>
                  <a:lnTo>
                    <a:pt x="10526" y="5264"/>
                  </a:lnTo>
                  <a:lnTo>
                    <a:pt x="10526" y="3644"/>
                  </a:lnTo>
                  <a:lnTo>
                    <a:pt x="2977" y="3644"/>
                  </a:lnTo>
                  <a:lnTo>
                    <a:pt x="2977" y="5264"/>
                  </a:lnTo>
                  <a:lnTo>
                    <a:pt x="8311" y="5264"/>
                  </a:lnTo>
                  <a:lnTo>
                    <a:pt x="8311" y="6621"/>
                  </a:lnTo>
                  <a:lnTo>
                    <a:pt x="5596" y="6621"/>
                  </a:lnTo>
                  <a:lnTo>
                    <a:pt x="5406" y="6788"/>
                  </a:lnTo>
                  <a:lnTo>
                    <a:pt x="4215" y="6788"/>
                  </a:lnTo>
                  <a:lnTo>
                    <a:pt x="4048" y="6621"/>
                  </a:lnTo>
                  <a:lnTo>
                    <a:pt x="1310" y="6621"/>
                  </a:lnTo>
                  <a:lnTo>
                    <a:pt x="1310" y="5930"/>
                  </a:lnTo>
                  <a:lnTo>
                    <a:pt x="2000" y="5930"/>
                  </a:lnTo>
                  <a:cubicBezTo>
                    <a:pt x="2167" y="5930"/>
                    <a:pt x="2286" y="5788"/>
                    <a:pt x="2286" y="5597"/>
                  </a:cubicBez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62" name="Google Shape;862;p59"/>
          <p:cNvGrpSpPr/>
          <p:nvPr/>
        </p:nvGrpSpPr>
        <p:grpSpPr>
          <a:xfrm>
            <a:off x="4411816" y="1336250"/>
            <a:ext cx="316196" cy="440410"/>
            <a:chOff x="2136725" y="3905625"/>
            <a:chExt cx="189350" cy="263750"/>
          </a:xfrm>
        </p:grpSpPr>
        <p:sp>
          <p:nvSpPr>
            <p:cNvPr id="863" name="Google Shape;863;p59"/>
            <p:cNvSpPr/>
            <p:nvPr/>
          </p:nvSpPr>
          <p:spPr>
            <a:xfrm>
              <a:off x="2252825" y="3905625"/>
              <a:ext cx="73250" cy="73250"/>
            </a:xfrm>
            <a:custGeom>
              <a:avLst/>
              <a:gdLst/>
              <a:ahLst/>
              <a:cxnLst/>
              <a:rect l="l" t="t" r="r" b="b"/>
              <a:pathLst>
                <a:path w="2930" h="2930" extrusionOk="0">
                  <a:moveTo>
                    <a:pt x="2620" y="310"/>
                  </a:moveTo>
                  <a:lnTo>
                    <a:pt x="2620" y="1262"/>
                  </a:lnTo>
                  <a:lnTo>
                    <a:pt x="1953" y="596"/>
                  </a:lnTo>
                  <a:lnTo>
                    <a:pt x="1405" y="1143"/>
                  </a:lnTo>
                  <a:lnTo>
                    <a:pt x="977" y="738"/>
                  </a:lnTo>
                  <a:lnTo>
                    <a:pt x="286" y="1429"/>
                  </a:lnTo>
                  <a:lnTo>
                    <a:pt x="286" y="310"/>
                  </a:lnTo>
                  <a:close/>
                  <a:moveTo>
                    <a:pt x="977" y="1191"/>
                  </a:moveTo>
                  <a:lnTo>
                    <a:pt x="1191" y="1381"/>
                  </a:lnTo>
                  <a:lnTo>
                    <a:pt x="596" y="1977"/>
                  </a:lnTo>
                  <a:lnTo>
                    <a:pt x="286" y="1977"/>
                  </a:lnTo>
                  <a:lnTo>
                    <a:pt x="286" y="1858"/>
                  </a:lnTo>
                  <a:lnTo>
                    <a:pt x="977" y="1191"/>
                  </a:lnTo>
                  <a:close/>
                  <a:moveTo>
                    <a:pt x="1953" y="1024"/>
                  </a:moveTo>
                  <a:lnTo>
                    <a:pt x="2620" y="1691"/>
                  </a:lnTo>
                  <a:lnTo>
                    <a:pt x="2620" y="1977"/>
                  </a:lnTo>
                  <a:lnTo>
                    <a:pt x="1000" y="1977"/>
                  </a:lnTo>
                  <a:lnTo>
                    <a:pt x="1953" y="1024"/>
                  </a:lnTo>
                  <a:close/>
                  <a:moveTo>
                    <a:pt x="2620" y="2286"/>
                  </a:moveTo>
                  <a:lnTo>
                    <a:pt x="2620" y="2644"/>
                  </a:lnTo>
                  <a:lnTo>
                    <a:pt x="286" y="2644"/>
                  </a:lnTo>
                  <a:lnTo>
                    <a:pt x="286" y="2286"/>
                  </a:lnTo>
                  <a:close/>
                  <a:moveTo>
                    <a:pt x="0" y="0"/>
                  </a:moveTo>
                  <a:lnTo>
                    <a:pt x="0" y="2929"/>
                  </a:lnTo>
                  <a:lnTo>
                    <a:pt x="2929" y="2929"/>
                  </a:lnTo>
                  <a:lnTo>
                    <a:pt x="29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136725" y="3905625"/>
              <a:ext cx="73850" cy="73250"/>
            </a:xfrm>
            <a:custGeom>
              <a:avLst/>
              <a:gdLst/>
              <a:ahLst/>
              <a:cxnLst/>
              <a:rect l="l" t="t" r="r" b="b"/>
              <a:pathLst>
                <a:path w="2954" h="2930" extrusionOk="0">
                  <a:moveTo>
                    <a:pt x="2644" y="310"/>
                  </a:moveTo>
                  <a:lnTo>
                    <a:pt x="2644" y="2644"/>
                  </a:lnTo>
                  <a:lnTo>
                    <a:pt x="334" y="2644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2929"/>
                  </a:lnTo>
                  <a:lnTo>
                    <a:pt x="2953" y="2929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152800" y="3921700"/>
              <a:ext cx="8350" cy="7750"/>
            </a:xfrm>
            <a:custGeom>
              <a:avLst/>
              <a:gdLst/>
              <a:ahLst/>
              <a:cxnLst/>
              <a:rect l="l" t="t" r="r" b="b"/>
              <a:pathLst>
                <a:path w="33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334" y="31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170075" y="3921700"/>
              <a:ext cx="24425" cy="7750"/>
            </a:xfrm>
            <a:custGeom>
              <a:avLst/>
              <a:gdLst/>
              <a:ahLst/>
              <a:cxnLst/>
              <a:rect l="l" t="t" r="r" b="b"/>
              <a:pathLst>
                <a:path w="977" h="310" extrusionOk="0">
                  <a:moveTo>
                    <a:pt x="0" y="0"/>
                  </a:moveTo>
                  <a:lnTo>
                    <a:pt x="0" y="310"/>
                  </a:lnTo>
                  <a:lnTo>
                    <a:pt x="976" y="310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152800" y="3938950"/>
              <a:ext cx="20850" cy="7175"/>
            </a:xfrm>
            <a:custGeom>
              <a:avLst/>
              <a:gdLst/>
              <a:ahLst/>
              <a:cxnLst/>
              <a:rect l="l" t="t" r="r" b="b"/>
              <a:pathLst>
                <a:path w="834" h="287" extrusionOk="0">
                  <a:moveTo>
                    <a:pt x="0" y="1"/>
                  </a:moveTo>
                  <a:lnTo>
                    <a:pt x="0" y="287"/>
                  </a:lnTo>
                  <a:lnTo>
                    <a:pt x="834" y="287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181975" y="3938950"/>
              <a:ext cx="12525" cy="7175"/>
            </a:xfrm>
            <a:custGeom>
              <a:avLst/>
              <a:gdLst/>
              <a:ahLst/>
              <a:cxnLst/>
              <a:rect l="l" t="t" r="r" b="b"/>
              <a:pathLst>
                <a:path w="501" h="287" extrusionOk="0">
                  <a:moveTo>
                    <a:pt x="0" y="1"/>
                  </a:moveTo>
                  <a:lnTo>
                    <a:pt x="0" y="287"/>
                  </a:lnTo>
                  <a:lnTo>
                    <a:pt x="500" y="287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152800" y="3955025"/>
              <a:ext cx="13125" cy="7775"/>
            </a:xfrm>
            <a:custGeom>
              <a:avLst/>
              <a:gdLst/>
              <a:ahLst/>
              <a:cxnLst/>
              <a:rect l="l" t="t" r="r" b="b"/>
              <a:pathLst>
                <a:path w="525" h="311" extrusionOk="0">
                  <a:moveTo>
                    <a:pt x="0" y="1"/>
                  </a:moveTo>
                  <a:lnTo>
                    <a:pt x="0" y="310"/>
                  </a:lnTo>
                  <a:lnTo>
                    <a:pt x="524" y="31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2173625" y="3955025"/>
              <a:ext cx="20875" cy="7775"/>
            </a:xfrm>
            <a:custGeom>
              <a:avLst/>
              <a:gdLst/>
              <a:ahLst/>
              <a:cxnLst/>
              <a:rect l="l" t="t" r="r" b="b"/>
              <a:pathLst>
                <a:path w="8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834" y="310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219475" y="3930025"/>
              <a:ext cx="24425" cy="24425"/>
            </a:xfrm>
            <a:custGeom>
              <a:avLst/>
              <a:gdLst/>
              <a:ahLst/>
              <a:cxnLst/>
              <a:rect l="l" t="t" r="r" b="b"/>
              <a:pathLst>
                <a:path w="977" h="977" extrusionOk="0">
                  <a:moveTo>
                    <a:pt x="310" y="1"/>
                  </a:moveTo>
                  <a:lnTo>
                    <a:pt x="310" y="358"/>
                  </a:lnTo>
                  <a:lnTo>
                    <a:pt x="1" y="358"/>
                  </a:lnTo>
                  <a:lnTo>
                    <a:pt x="1" y="644"/>
                  </a:lnTo>
                  <a:lnTo>
                    <a:pt x="310" y="644"/>
                  </a:lnTo>
                  <a:lnTo>
                    <a:pt x="310" y="977"/>
                  </a:lnTo>
                  <a:lnTo>
                    <a:pt x="620" y="977"/>
                  </a:lnTo>
                  <a:lnTo>
                    <a:pt x="620" y="644"/>
                  </a:lnTo>
                  <a:lnTo>
                    <a:pt x="977" y="644"/>
                  </a:lnTo>
                  <a:lnTo>
                    <a:pt x="977" y="358"/>
                  </a:lnTo>
                  <a:lnTo>
                    <a:pt x="620" y="358"/>
                  </a:lnTo>
                  <a:lnTo>
                    <a:pt x="6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2176600" y="3987775"/>
              <a:ext cx="110175" cy="70275"/>
            </a:xfrm>
            <a:custGeom>
              <a:avLst/>
              <a:gdLst/>
              <a:ahLst/>
              <a:cxnLst/>
              <a:rect l="l" t="t" r="r" b="b"/>
              <a:pathLst>
                <a:path w="4407" h="2811" extrusionOk="0">
                  <a:moveTo>
                    <a:pt x="3549" y="1001"/>
                  </a:moveTo>
                  <a:lnTo>
                    <a:pt x="2454" y="2096"/>
                  </a:lnTo>
                  <a:lnTo>
                    <a:pt x="2454" y="2501"/>
                  </a:lnTo>
                  <a:lnTo>
                    <a:pt x="1954" y="2501"/>
                  </a:lnTo>
                  <a:lnTo>
                    <a:pt x="1954" y="2072"/>
                  </a:lnTo>
                  <a:lnTo>
                    <a:pt x="834" y="1001"/>
                  </a:lnTo>
                  <a:close/>
                  <a:moveTo>
                    <a:pt x="1" y="1"/>
                  </a:moveTo>
                  <a:lnTo>
                    <a:pt x="1" y="1001"/>
                  </a:lnTo>
                  <a:lnTo>
                    <a:pt x="430" y="1001"/>
                  </a:lnTo>
                  <a:lnTo>
                    <a:pt x="1644" y="2215"/>
                  </a:lnTo>
                  <a:lnTo>
                    <a:pt x="1644" y="2811"/>
                  </a:lnTo>
                  <a:lnTo>
                    <a:pt x="2740" y="2811"/>
                  </a:lnTo>
                  <a:lnTo>
                    <a:pt x="2740" y="2215"/>
                  </a:lnTo>
                  <a:lnTo>
                    <a:pt x="4002" y="1001"/>
                  </a:lnTo>
                  <a:lnTo>
                    <a:pt x="4407" y="1001"/>
                  </a:lnTo>
                  <a:lnTo>
                    <a:pt x="4407" y="1"/>
                  </a:lnTo>
                  <a:lnTo>
                    <a:pt x="1049" y="1"/>
                  </a:lnTo>
                  <a:lnTo>
                    <a:pt x="1049" y="310"/>
                  </a:lnTo>
                  <a:lnTo>
                    <a:pt x="4121" y="310"/>
                  </a:lnTo>
                  <a:lnTo>
                    <a:pt x="4121" y="667"/>
                  </a:lnTo>
                  <a:lnTo>
                    <a:pt x="311" y="667"/>
                  </a:lnTo>
                  <a:lnTo>
                    <a:pt x="311" y="310"/>
                  </a:lnTo>
                  <a:lnTo>
                    <a:pt x="763" y="310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2136725" y="4066375"/>
              <a:ext cx="188750" cy="48825"/>
            </a:xfrm>
            <a:custGeom>
              <a:avLst/>
              <a:gdLst/>
              <a:ahLst/>
              <a:cxnLst/>
              <a:rect l="l" t="t" r="r" b="b"/>
              <a:pathLst>
                <a:path w="7550" h="1953" extrusionOk="0">
                  <a:moveTo>
                    <a:pt x="7288" y="310"/>
                  </a:moveTo>
                  <a:lnTo>
                    <a:pt x="7288" y="1667"/>
                  </a:lnTo>
                  <a:lnTo>
                    <a:pt x="334" y="1667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953"/>
                  </a:lnTo>
                  <a:lnTo>
                    <a:pt x="7550" y="1953"/>
                  </a:lnTo>
                  <a:lnTo>
                    <a:pt x="75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2136725" y="4124700"/>
              <a:ext cx="48850" cy="44675"/>
            </a:xfrm>
            <a:custGeom>
              <a:avLst/>
              <a:gdLst/>
              <a:ahLst/>
              <a:cxnLst/>
              <a:rect l="l" t="t" r="r" b="b"/>
              <a:pathLst>
                <a:path w="1954" h="1787" extrusionOk="0">
                  <a:moveTo>
                    <a:pt x="1667" y="310"/>
                  </a:moveTo>
                  <a:lnTo>
                    <a:pt x="1667" y="1501"/>
                  </a:lnTo>
                  <a:lnTo>
                    <a:pt x="334" y="1501"/>
                  </a:lnTo>
                  <a:lnTo>
                    <a:pt x="334" y="310"/>
                  </a:lnTo>
                  <a:close/>
                  <a:moveTo>
                    <a:pt x="0" y="1"/>
                  </a:moveTo>
                  <a:lnTo>
                    <a:pt x="0" y="1787"/>
                  </a:lnTo>
                  <a:lnTo>
                    <a:pt x="1953" y="1787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194475" y="4124700"/>
              <a:ext cx="131600" cy="44675"/>
            </a:xfrm>
            <a:custGeom>
              <a:avLst/>
              <a:gdLst/>
              <a:ahLst/>
              <a:cxnLst/>
              <a:rect l="l" t="t" r="r" b="b"/>
              <a:pathLst>
                <a:path w="5264" h="1787" extrusionOk="0">
                  <a:moveTo>
                    <a:pt x="4954" y="310"/>
                  </a:moveTo>
                  <a:lnTo>
                    <a:pt x="4954" y="1501"/>
                  </a:lnTo>
                  <a:lnTo>
                    <a:pt x="310" y="1501"/>
                  </a:lnTo>
                  <a:lnTo>
                    <a:pt x="310" y="310"/>
                  </a:lnTo>
                  <a:close/>
                  <a:moveTo>
                    <a:pt x="0" y="1"/>
                  </a:moveTo>
                  <a:lnTo>
                    <a:pt x="0" y="1787"/>
                  </a:lnTo>
                  <a:lnTo>
                    <a:pt x="5263" y="1787"/>
                  </a:lnTo>
                  <a:lnTo>
                    <a:pt x="52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211150" y="40872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227225" y="40872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243900" y="4087200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6"/>
                  </a:lnTo>
                  <a:lnTo>
                    <a:pt x="333" y="286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879" name="Google Shape;879;p59"/>
          <p:cNvGrpSpPr/>
          <p:nvPr/>
        </p:nvGrpSpPr>
        <p:grpSpPr>
          <a:xfrm>
            <a:off x="6928031" y="1419374"/>
            <a:ext cx="399089" cy="274162"/>
            <a:chOff x="4245500" y="2323750"/>
            <a:chExt cx="264350" cy="181600"/>
          </a:xfrm>
        </p:grpSpPr>
        <p:sp>
          <p:nvSpPr>
            <p:cNvPr id="880" name="Google Shape;880;p59"/>
            <p:cNvSpPr/>
            <p:nvPr/>
          </p:nvSpPr>
          <p:spPr>
            <a:xfrm>
              <a:off x="4386600" y="2447575"/>
              <a:ext cx="7750" cy="7175"/>
            </a:xfrm>
            <a:custGeom>
              <a:avLst/>
              <a:gdLst/>
              <a:ahLst/>
              <a:cxnLst/>
              <a:rect l="l" t="t" r="r" b="b"/>
              <a:pathLst>
                <a:path w="310" h="287" extrusionOk="0">
                  <a:moveTo>
                    <a:pt x="0" y="1"/>
                  </a:moveTo>
                  <a:lnTo>
                    <a:pt x="0" y="287"/>
                  </a:lnTo>
                  <a:lnTo>
                    <a:pt x="310" y="287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4403275" y="2447575"/>
              <a:ext cx="8350" cy="7175"/>
            </a:xfrm>
            <a:custGeom>
              <a:avLst/>
              <a:gdLst/>
              <a:ahLst/>
              <a:cxnLst/>
              <a:rect l="l" t="t" r="r" b="b"/>
              <a:pathLst>
                <a:path w="334" h="287" extrusionOk="0">
                  <a:moveTo>
                    <a:pt x="0" y="1"/>
                  </a:moveTo>
                  <a:lnTo>
                    <a:pt x="0" y="287"/>
                  </a:lnTo>
                  <a:lnTo>
                    <a:pt x="334" y="28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4419925" y="2447575"/>
              <a:ext cx="8375" cy="7175"/>
            </a:xfrm>
            <a:custGeom>
              <a:avLst/>
              <a:gdLst/>
              <a:ahLst/>
              <a:cxnLst/>
              <a:rect l="l" t="t" r="r" b="b"/>
              <a:pathLst>
                <a:path w="335" h="287" extrusionOk="0">
                  <a:moveTo>
                    <a:pt x="1" y="1"/>
                  </a:moveTo>
                  <a:lnTo>
                    <a:pt x="1" y="287"/>
                  </a:lnTo>
                  <a:lnTo>
                    <a:pt x="334" y="28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4245500" y="2323750"/>
              <a:ext cx="264350" cy="181600"/>
            </a:xfrm>
            <a:custGeom>
              <a:avLst/>
              <a:gdLst/>
              <a:ahLst/>
              <a:cxnLst/>
              <a:rect l="l" t="t" r="r" b="b"/>
              <a:pathLst>
                <a:path w="10574" h="7264" extrusionOk="0">
                  <a:moveTo>
                    <a:pt x="4668" y="3263"/>
                  </a:moveTo>
                  <a:lnTo>
                    <a:pt x="4668" y="4097"/>
                  </a:lnTo>
                  <a:cubicBezTo>
                    <a:pt x="4668" y="4168"/>
                    <a:pt x="4620" y="4263"/>
                    <a:pt x="4501" y="4263"/>
                  </a:cubicBezTo>
                  <a:lnTo>
                    <a:pt x="3025" y="4263"/>
                  </a:lnTo>
                  <a:lnTo>
                    <a:pt x="3025" y="6383"/>
                  </a:lnTo>
                  <a:cubicBezTo>
                    <a:pt x="3025" y="6645"/>
                    <a:pt x="2787" y="6883"/>
                    <a:pt x="2501" y="6883"/>
                  </a:cubicBezTo>
                  <a:cubicBezTo>
                    <a:pt x="2239" y="6883"/>
                    <a:pt x="2001" y="6645"/>
                    <a:pt x="2001" y="6383"/>
                  </a:cubicBezTo>
                  <a:lnTo>
                    <a:pt x="2001" y="4263"/>
                  </a:lnTo>
                  <a:lnTo>
                    <a:pt x="548" y="4263"/>
                  </a:lnTo>
                  <a:cubicBezTo>
                    <a:pt x="453" y="4263"/>
                    <a:pt x="358" y="4168"/>
                    <a:pt x="358" y="4097"/>
                  </a:cubicBezTo>
                  <a:lnTo>
                    <a:pt x="358" y="3263"/>
                  </a:lnTo>
                  <a:close/>
                  <a:moveTo>
                    <a:pt x="334" y="0"/>
                  </a:moveTo>
                  <a:lnTo>
                    <a:pt x="334" y="2977"/>
                  </a:lnTo>
                  <a:lnTo>
                    <a:pt x="0" y="2977"/>
                  </a:lnTo>
                  <a:lnTo>
                    <a:pt x="0" y="4120"/>
                  </a:lnTo>
                  <a:cubicBezTo>
                    <a:pt x="0" y="4382"/>
                    <a:pt x="238" y="4620"/>
                    <a:pt x="524" y="4620"/>
                  </a:cubicBezTo>
                  <a:lnTo>
                    <a:pt x="1667" y="4620"/>
                  </a:lnTo>
                  <a:lnTo>
                    <a:pt x="1667" y="6430"/>
                  </a:lnTo>
                  <a:cubicBezTo>
                    <a:pt x="1667" y="6883"/>
                    <a:pt x="2025" y="7264"/>
                    <a:pt x="2501" y="7264"/>
                  </a:cubicBezTo>
                  <a:cubicBezTo>
                    <a:pt x="2906" y="7264"/>
                    <a:pt x="3263" y="6978"/>
                    <a:pt x="3311" y="6621"/>
                  </a:cubicBezTo>
                  <a:lnTo>
                    <a:pt x="10288" y="6621"/>
                  </a:lnTo>
                  <a:cubicBezTo>
                    <a:pt x="10455" y="6621"/>
                    <a:pt x="10574" y="6478"/>
                    <a:pt x="10574" y="6287"/>
                  </a:cubicBezTo>
                  <a:lnTo>
                    <a:pt x="10574" y="5668"/>
                  </a:lnTo>
                  <a:lnTo>
                    <a:pt x="10241" y="5668"/>
                  </a:lnTo>
                  <a:lnTo>
                    <a:pt x="10241" y="5597"/>
                  </a:lnTo>
                  <a:lnTo>
                    <a:pt x="10241" y="1620"/>
                  </a:lnTo>
                  <a:cubicBezTo>
                    <a:pt x="10241" y="1429"/>
                    <a:pt x="10121" y="1310"/>
                    <a:pt x="9955" y="1310"/>
                  </a:cubicBezTo>
                  <a:lnTo>
                    <a:pt x="5001" y="1310"/>
                  </a:lnTo>
                  <a:lnTo>
                    <a:pt x="5001" y="1620"/>
                  </a:lnTo>
                  <a:lnTo>
                    <a:pt x="9955" y="1620"/>
                  </a:lnTo>
                  <a:lnTo>
                    <a:pt x="9955" y="5597"/>
                  </a:lnTo>
                  <a:lnTo>
                    <a:pt x="7240" y="5597"/>
                  </a:lnTo>
                  <a:lnTo>
                    <a:pt x="7049" y="5787"/>
                  </a:lnTo>
                  <a:lnTo>
                    <a:pt x="5859" y="5787"/>
                  </a:lnTo>
                  <a:lnTo>
                    <a:pt x="5692" y="5597"/>
                  </a:lnTo>
                  <a:lnTo>
                    <a:pt x="3644" y="5597"/>
                  </a:lnTo>
                  <a:lnTo>
                    <a:pt x="3644" y="5906"/>
                  </a:lnTo>
                  <a:lnTo>
                    <a:pt x="5549" y="5906"/>
                  </a:lnTo>
                  <a:lnTo>
                    <a:pt x="5716" y="6073"/>
                  </a:lnTo>
                  <a:lnTo>
                    <a:pt x="7168" y="6073"/>
                  </a:lnTo>
                  <a:lnTo>
                    <a:pt x="7359" y="5906"/>
                  </a:lnTo>
                  <a:lnTo>
                    <a:pt x="10264" y="5906"/>
                  </a:lnTo>
                  <a:lnTo>
                    <a:pt x="10264" y="6240"/>
                  </a:lnTo>
                  <a:lnTo>
                    <a:pt x="10264" y="6264"/>
                  </a:lnTo>
                  <a:lnTo>
                    <a:pt x="3311" y="6264"/>
                  </a:lnTo>
                  <a:lnTo>
                    <a:pt x="3311" y="4597"/>
                  </a:lnTo>
                  <a:lnTo>
                    <a:pt x="4501" y="4597"/>
                  </a:lnTo>
                  <a:cubicBezTo>
                    <a:pt x="4763" y="4597"/>
                    <a:pt x="4978" y="4358"/>
                    <a:pt x="4978" y="4097"/>
                  </a:cubicBezTo>
                  <a:lnTo>
                    <a:pt x="4978" y="2953"/>
                  </a:lnTo>
                  <a:lnTo>
                    <a:pt x="691" y="2953"/>
                  </a:lnTo>
                  <a:lnTo>
                    <a:pt x="691" y="310"/>
                  </a:lnTo>
                  <a:lnTo>
                    <a:pt x="1048" y="310"/>
                  </a:lnTo>
                  <a:lnTo>
                    <a:pt x="1048" y="953"/>
                  </a:lnTo>
                  <a:lnTo>
                    <a:pt x="1358" y="953"/>
                  </a:lnTo>
                  <a:lnTo>
                    <a:pt x="1358" y="310"/>
                  </a:lnTo>
                  <a:lnTo>
                    <a:pt x="1715" y="310"/>
                  </a:lnTo>
                  <a:lnTo>
                    <a:pt x="1715" y="1620"/>
                  </a:lnTo>
                  <a:lnTo>
                    <a:pt x="2001" y="1620"/>
                  </a:lnTo>
                  <a:lnTo>
                    <a:pt x="2001" y="310"/>
                  </a:lnTo>
                  <a:lnTo>
                    <a:pt x="2358" y="310"/>
                  </a:lnTo>
                  <a:lnTo>
                    <a:pt x="2358" y="1286"/>
                  </a:lnTo>
                  <a:lnTo>
                    <a:pt x="2668" y="1286"/>
                  </a:lnTo>
                  <a:lnTo>
                    <a:pt x="2668" y="310"/>
                  </a:lnTo>
                  <a:lnTo>
                    <a:pt x="3025" y="310"/>
                  </a:lnTo>
                  <a:lnTo>
                    <a:pt x="3025" y="953"/>
                  </a:lnTo>
                  <a:lnTo>
                    <a:pt x="3311" y="953"/>
                  </a:lnTo>
                  <a:lnTo>
                    <a:pt x="3311" y="310"/>
                  </a:lnTo>
                  <a:lnTo>
                    <a:pt x="3668" y="310"/>
                  </a:lnTo>
                  <a:lnTo>
                    <a:pt x="3668" y="1620"/>
                  </a:lnTo>
                  <a:lnTo>
                    <a:pt x="3977" y="1620"/>
                  </a:lnTo>
                  <a:lnTo>
                    <a:pt x="3977" y="310"/>
                  </a:lnTo>
                  <a:lnTo>
                    <a:pt x="4335" y="310"/>
                  </a:lnTo>
                  <a:lnTo>
                    <a:pt x="4335" y="2620"/>
                  </a:lnTo>
                  <a:lnTo>
                    <a:pt x="4620" y="262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287175" y="24142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303850" y="2414250"/>
              <a:ext cx="8350" cy="7150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0" y="0"/>
                  </a:moveTo>
                  <a:lnTo>
                    <a:pt x="0" y="286"/>
                  </a:lnTo>
                  <a:lnTo>
                    <a:pt x="334" y="28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321100" y="2414250"/>
              <a:ext cx="7775" cy="7150"/>
            </a:xfrm>
            <a:custGeom>
              <a:avLst/>
              <a:gdLst/>
              <a:ahLst/>
              <a:cxnLst/>
              <a:rect l="l" t="t" r="r" b="b"/>
              <a:pathLst>
                <a:path w="31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310" y="286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59"/>
          <p:cNvGrpSpPr/>
          <p:nvPr/>
        </p:nvGrpSpPr>
        <p:grpSpPr>
          <a:xfrm>
            <a:off x="3050366" y="3126623"/>
            <a:ext cx="316188" cy="391803"/>
            <a:chOff x="5301675" y="3377525"/>
            <a:chExt cx="214350" cy="265575"/>
          </a:xfrm>
        </p:grpSpPr>
        <p:sp>
          <p:nvSpPr>
            <p:cNvPr id="898" name="Google Shape;898;p59"/>
            <p:cNvSpPr/>
            <p:nvPr/>
          </p:nvSpPr>
          <p:spPr>
            <a:xfrm>
              <a:off x="5301675" y="3396575"/>
              <a:ext cx="164325" cy="246525"/>
            </a:xfrm>
            <a:custGeom>
              <a:avLst/>
              <a:gdLst/>
              <a:ahLst/>
              <a:cxnLst/>
              <a:rect l="l" t="t" r="r" b="b"/>
              <a:pathLst>
                <a:path w="6573" h="9861" extrusionOk="0">
                  <a:moveTo>
                    <a:pt x="6263" y="6502"/>
                  </a:moveTo>
                  <a:lnTo>
                    <a:pt x="6263" y="9527"/>
                  </a:lnTo>
                  <a:lnTo>
                    <a:pt x="310" y="9527"/>
                  </a:lnTo>
                  <a:lnTo>
                    <a:pt x="310" y="6502"/>
                  </a:lnTo>
                  <a:close/>
                  <a:moveTo>
                    <a:pt x="0" y="1"/>
                  </a:moveTo>
                  <a:lnTo>
                    <a:pt x="0" y="9860"/>
                  </a:lnTo>
                  <a:lnTo>
                    <a:pt x="6573" y="9860"/>
                  </a:lnTo>
                  <a:lnTo>
                    <a:pt x="6573" y="4930"/>
                  </a:lnTo>
                  <a:lnTo>
                    <a:pt x="6287" y="4930"/>
                  </a:lnTo>
                  <a:lnTo>
                    <a:pt x="6287" y="6216"/>
                  </a:lnTo>
                  <a:lnTo>
                    <a:pt x="310" y="6216"/>
                  </a:lnTo>
                  <a:lnTo>
                    <a:pt x="310" y="3883"/>
                  </a:lnTo>
                  <a:lnTo>
                    <a:pt x="3953" y="3883"/>
                  </a:lnTo>
                  <a:lnTo>
                    <a:pt x="3953" y="3597"/>
                  </a:lnTo>
                  <a:lnTo>
                    <a:pt x="310" y="3597"/>
                  </a:lnTo>
                  <a:lnTo>
                    <a:pt x="310" y="1263"/>
                  </a:lnTo>
                  <a:lnTo>
                    <a:pt x="4954" y="1263"/>
                  </a:lnTo>
                  <a:lnTo>
                    <a:pt x="4954" y="977"/>
                  </a:lnTo>
                  <a:lnTo>
                    <a:pt x="310" y="977"/>
                  </a:lnTo>
                  <a:lnTo>
                    <a:pt x="310" y="287"/>
                  </a:lnTo>
                  <a:lnTo>
                    <a:pt x="4954" y="287"/>
                  </a:lnTo>
                  <a:lnTo>
                    <a:pt x="4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5346325" y="3435875"/>
              <a:ext cx="73850" cy="24450"/>
            </a:xfrm>
            <a:custGeom>
              <a:avLst/>
              <a:gdLst/>
              <a:ahLst/>
              <a:cxnLst/>
              <a:rect l="l" t="t" r="r" b="b"/>
              <a:pathLst>
                <a:path w="2954" h="978" extrusionOk="0">
                  <a:moveTo>
                    <a:pt x="2644" y="334"/>
                  </a:moveTo>
                  <a:lnTo>
                    <a:pt x="2644" y="644"/>
                  </a:lnTo>
                  <a:lnTo>
                    <a:pt x="334" y="644"/>
                  </a:lnTo>
                  <a:lnTo>
                    <a:pt x="334" y="334"/>
                  </a:lnTo>
                  <a:close/>
                  <a:moveTo>
                    <a:pt x="0" y="1"/>
                  </a:moveTo>
                  <a:lnTo>
                    <a:pt x="0" y="977"/>
                  </a:lnTo>
                  <a:lnTo>
                    <a:pt x="2953" y="977"/>
                  </a:lnTo>
                  <a:lnTo>
                    <a:pt x="2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5346325" y="346922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5346325" y="3501975"/>
              <a:ext cx="53600" cy="7750"/>
            </a:xfrm>
            <a:custGeom>
              <a:avLst/>
              <a:gdLst/>
              <a:ahLst/>
              <a:cxnLst/>
              <a:rect l="l" t="t" r="r" b="b"/>
              <a:pathLst>
                <a:path w="2144" h="310" extrusionOk="0">
                  <a:moveTo>
                    <a:pt x="0" y="0"/>
                  </a:moveTo>
                  <a:lnTo>
                    <a:pt x="0" y="310"/>
                  </a:lnTo>
                  <a:lnTo>
                    <a:pt x="2144" y="31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5346325" y="3534700"/>
              <a:ext cx="74450" cy="7775"/>
            </a:xfrm>
            <a:custGeom>
              <a:avLst/>
              <a:gdLst/>
              <a:ahLst/>
              <a:cxnLst/>
              <a:rect l="l" t="t" r="r" b="b"/>
              <a:pathLst>
                <a:path w="2978" h="311" extrusionOk="0">
                  <a:moveTo>
                    <a:pt x="0" y="1"/>
                  </a:moveTo>
                  <a:lnTo>
                    <a:pt x="0" y="310"/>
                  </a:lnTo>
                  <a:lnTo>
                    <a:pt x="2977" y="310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5330250" y="3518625"/>
              <a:ext cx="107175" cy="7175"/>
            </a:xfrm>
            <a:custGeom>
              <a:avLst/>
              <a:gdLst/>
              <a:ahLst/>
              <a:cxnLst/>
              <a:rect l="l" t="t" r="r" b="b"/>
              <a:pathLst>
                <a:path w="4287" h="287" extrusionOk="0">
                  <a:moveTo>
                    <a:pt x="0" y="1"/>
                  </a:moveTo>
                  <a:lnTo>
                    <a:pt x="0" y="287"/>
                  </a:lnTo>
                  <a:lnTo>
                    <a:pt x="4287" y="287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5317150" y="3617475"/>
              <a:ext cx="74450" cy="7150"/>
            </a:xfrm>
            <a:custGeom>
              <a:avLst/>
              <a:gdLst/>
              <a:ahLst/>
              <a:cxnLst/>
              <a:rect l="l" t="t" r="r" b="b"/>
              <a:pathLst>
                <a:path w="2978" h="286" extrusionOk="0">
                  <a:moveTo>
                    <a:pt x="0" y="0"/>
                  </a:moveTo>
                  <a:lnTo>
                    <a:pt x="0" y="286"/>
                  </a:lnTo>
                  <a:lnTo>
                    <a:pt x="2977" y="286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5399900" y="3617475"/>
              <a:ext cx="50025" cy="7150"/>
            </a:xfrm>
            <a:custGeom>
              <a:avLst/>
              <a:gdLst/>
              <a:ahLst/>
              <a:cxnLst/>
              <a:rect l="l" t="t" r="r" b="b"/>
              <a:pathLst>
                <a:path w="2001" h="286" extrusionOk="0">
                  <a:moveTo>
                    <a:pt x="1" y="0"/>
                  </a:moveTo>
                  <a:lnTo>
                    <a:pt x="1" y="286"/>
                  </a:lnTo>
                  <a:lnTo>
                    <a:pt x="2001" y="286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532190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5337975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5354650" y="3406700"/>
              <a:ext cx="8375" cy="7775"/>
            </a:xfrm>
            <a:custGeom>
              <a:avLst/>
              <a:gdLst/>
              <a:ahLst/>
              <a:cxnLst/>
              <a:rect l="l" t="t" r="r" b="b"/>
              <a:pathLst>
                <a:path w="335" h="311" extrusionOk="0">
                  <a:moveTo>
                    <a:pt x="1" y="1"/>
                  </a:moveTo>
                  <a:lnTo>
                    <a:pt x="1" y="310"/>
                  </a:lnTo>
                  <a:lnTo>
                    <a:pt x="334" y="310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5317150" y="3568050"/>
              <a:ext cx="41100" cy="41100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1358" y="310"/>
                  </a:moveTo>
                  <a:lnTo>
                    <a:pt x="1358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5408225" y="3568050"/>
              <a:ext cx="41125" cy="41100"/>
            </a:xfrm>
            <a:custGeom>
              <a:avLst/>
              <a:gdLst/>
              <a:ahLst/>
              <a:cxnLst/>
              <a:rect l="l" t="t" r="r" b="b"/>
              <a:pathLst>
                <a:path w="1645" h="1644" extrusionOk="0">
                  <a:moveTo>
                    <a:pt x="1335" y="310"/>
                  </a:moveTo>
                  <a:lnTo>
                    <a:pt x="1335" y="1310"/>
                  </a:lnTo>
                  <a:lnTo>
                    <a:pt x="334" y="1310"/>
                  </a:lnTo>
                  <a:lnTo>
                    <a:pt x="334" y="310"/>
                  </a:lnTo>
                  <a:close/>
                  <a:moveTo>
                    <a:pt x="1" y="0"/>
                  </a:moveTo>
                  <a:lnTo>
                    <a:pt x="1" y="1644"/>
                  </a:lnTo>
                  <a:lnTo>
                    <a:pt x="1644" y="1644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5363000" y="3568050"/>
              <a:ext cx="40500" cy="41100"/>
            </a:xfrm>
            <a:custGeom>
              <a:avLst/>
              <a:gdLst/>
              <a:ahLst/>
              <a:cxnLst/>
              <a:rect l="l" t="t" r="r" b="b"/>
              <a:pathLst>
                <a:path w="1620" h="1644" extrusionOk="0">
                  <a:moveTo>
                    <a:pt x="1334" y="310"/>
                  </a:moveTo>
                  <a:lnTo>
                    <a:pt x="1334" y="1310"/>
                  </a:lnTo>
                  <a:lnTo>
                    <a:pt x="310" y="1310"/>
                  </a:lnTo>
                  <a:lnTo>
                    <a:pt x="310" y="310"/>
                  </a:lnTo>
                  <a:close/>
                  <a:moveTo>
                    <a:pt x="0" y="0"/>
                  </a:moveTo>
                  <a:lnTo>
                    <a:pt x="0" y="1644"/>
                  </a:lnTo>
                  <a:lnTo>
                    <a:pt x="1619" y="1644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5408225" y="3377525"/>
              <a:ext cx="107800" cy="132200"/>
            </a:xfrm>
            <a:custGeom>
              <a:avLst/>
              <a:gdLst/>
              <a:ahLst/>
              <a:cxnLst/>
              <a:rect l="l" t="t" r="r" b="b"/>
              <a:pathLst>
                <a:path w="4312" h="5288" extrusionOk="0">
                  <a:moveTo>
                    <a:pt x="2263" y="334"/>
                  </a:moveTo>
                  <a:lnTo>
                    <a:pt x="2835" y="1168"/>
                  </a:lnTo>
                  <a:lnTo>
                    <a:pt x="1525" y="1168"/>
                  </a:lnTo>
                  <a:lnTo>
                    <a:pt x="2073" y="334"/>
                  </a:lnTo>
                  <a:close/>
                  <a:moveTo>
                    <a:pt x="2978" y="1501"/>
                  </a:moveTo>
                  <a:lnTo>
                    <a:pt x="2978" y="4335"/>
                  </a:lnTo>
                  <a:lnTo>
                    <a:pt x="2287" y="4335"/>
                  </a:lnTo>
                  <a:lnTo>
                    <a:pt x="2287" y="3811"/>
                  </a:lnTo>
                  <a:lnTo>
                    <a:pt x="2001" y="3811"/>
                  </a:lnTo>
                  <a:lnTo>
                    <a:pt x="2001" y="4335"/>
                  </a:lnTo>
                  <a:lnTo>
                    <a:pt x="1311" y="4335"/>
                  </a:lnTo>
                  <a:lnTo>
                    <a:pt x="1311" y="1501"/>
                  </a:lnTo>
                  <a:close/>
                  <a:moveTo>
                    <a:pt x="1001" y="3525"/>
                  </a:moveTo>
                  <a:lnTo>
                    <a:pt x="1001" y="4978"/>
                  </a:lnTo>
                  <a:lnTo>
                    <a:pt x="334" y="4978"/>
                  </a:lnTo>
                  <a:lnTo>
                    <a:pt x="334" y="4216"/>
                  </a:lnTo>
                  <a:lnTo>
                    <a:pt x="1001" y="3525"/>
                  </a:lnTo>
                  <a:close/>
                  <a:moveTo>
                    <a:pt x="2311" y="4621"/>
                  </a:moveTo>
                  <a:lnTo>
                    <a:pt x="2311" y="4978"/>
                  </a:lnTo>
                  <a:lnTo>
                    <a:pt x="1954" y="4978"/>
                  </a:lnTo>
                  <a:lnTo>
                    <a:pt x="1954" y="4621"/>
                  </a:lnTo>
                  <a:close/>
                  <a:moveTo>
                    <a:pt x="3311" y="3525"/>
                  </a:moveTo>
                  <a:lnTo>
                    <a:pt x="3978" y="4216"/>
                  </a:lnTo>
                  <a:lnTo>
                    <a:pt x="3978" y="4978"/>
                  </a:lnTo>
                  <a:lnTo>
                    <a:pt x="3311" y="4978"/>
                  </a:lnTo>
                  <a:lnTo>
                    <a:pt x="3311" y="3525"/>
                  </a:lnTo>
                  <a:close/>
                  <a:moveTo>
                    <a:pt x="1906" y="1"/>
                  </a:moveTo>
                  <a:lnTo>
                    <a:pt x="977" y="1311"/>
                  </a:lnTo>
                  <a:lnTo>
                    <a:pt x="977" y="3073"/>
                  </a:lnTo>
                  <a:lnTo>
                    <a:pt x="1" y="4049"/>
                  </a:lnTo>
                  <a:lnTo>
                    <a:pt x="1" y="5288"/>
                  </a:lnTo>
                  <a:lnTo>
                    <a:pt x="1311" y="5288"/>
                  </a:lnTo>
                  <a:lnTo>
                    <a:pt x="1311" y="4621"/>
                  </a:lnTo>
                  <a:lnTo>
                    <a:pt x="1668" y="4621"/>
                  </a:lnTo>
                  <a:lnTo>
                    <a:pt x="1668" y="5288"/>
                  </a:lnTo>
                  <a:lnTo>
                    <a:pt x="2644" y="5288"/>
                  </a:lnTo>
                  <a:lnTo>
                    <a:pt x="2644" y="4621"/>
                  </a:lnTo>
                  <a:lnTo>
                    <a:pt x="3002" y="4621"/>
                  </a:lnTo>
                  <a:lnTo>
                    <a:pt x="3002" y="5288"/>
                  </a:lnTo>
                  <a:lnTo>
                    <a:pt x="4311" y="5288"/>
                  </a:lnTo>
                  <a:lnTo>
                    <a:pt x="4311" y="4049"/>
                  </a:lnTo>
                  <a:lnTo>
                    <a:pt x="3311" y="3073"/>
                  </a:lnTo>
                  <a:lnTo>
                    <a:pt x="3311" y="1311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5449925" y="3423375"/>
              <a:ext cx="24425" cy="23850"/>
            </a:xfrm>
            <a:custGeom>
              <a:avLst/>
              <a:gdLst/>
              <a:ahLst/>
              <a:cxnLst/>
              <a:rect l="l" t="t" r="r" b="b"/>
              <a:pathLst>
                <a:path w="977" h="954" extrusionOk="0">
                  <a:moveTo>
                    <a:pt x="476" y="286"/>
                  </a:moveTo>
                  <a:cubicBezTo>
                    <a:pt x="572" y="286"/>
                    <a:pt x="643" y="382"/>
                    <a:pt x="643" y="453"/>
                  </a:cubicBezTo>
                  <a:cubicBezTo>
                    <a:pt x="643" y="596"/>
                    <a:pt x="595" y="644"/>
                    <a:pt x="476" y="644"/>
                  </a:cubicBezTo>
                  <a:cubicBezTo>
                    <a:pt x="381" y="644"/>
                    <a:pt x="286" y="548"/>
                    <a:pt x="286" y="453"/>
                  </a:cubicBezTo>
                  <a:cubicBezTo>
                    <a:pt x="286" y="382"/>
                    <a:pt x="381" y="286"/>
                    <a:pt x="476" y="286"/>
                  </a:cubicBezTo>
                  <a:close/>
                  <a:moveTo>
                    <a:pt x="476" y="1"/>
                  </a:moveTo>
                  <a:cubicBezTo>
                    <a:pt x="214" y="1"/>
                    <a:pt x="0" y="191"/>
                    <a:pt x="0" y="477"/>
                  </a:cubicBezTo>
                  <a:cubicBezTo>
                    <a:pt x="0" y="739"/>
                    <a:pt x="214" y="953"/>
                    <a:pt x="476" y="953"/>
                  </a:cubicBezTo>
                  <a:cubicBezTo>
                    <a:pt x="738" y="953"/>
                    <a:pt x="953" y="739"/>
                    <a:pt x="953" y="477"/>
                  </a:cubicBezTo>
                  <a:cubicBezTo>
                    <a:pt x="976" y="239"/>
                    <a:pt x="738" y="1"/>
                    <a:pt x="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59"/>
          <p:cNvSpPr/>
          <p:nvPr/>
        </p:nvSpPr>
        <p:spPr>
          <a:xfrm>
            <a:off x="5785270" y="3165266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9"/>
          <p:cNvSpPr/>
          <p:nvPr/>
        </p:nvSpPr>
        <p:spPr>
          <a:xfrm rot="10800000" flipH="1">
            <a:off x="8166885" y="-408789"/>
            <a:ext cx="1419951" cy="127520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90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>
            <a:spLocks noGrp="1"/>
          </p:cNvSpPr>
          <p:nvPr>
            <p:ph type="title"/>
          </p:nvPr>
        </p:nvSpPr>
        <p:spPr>
          <a:xfrm>
            <a:off x="4157818" y="2449349"/>
            <a:ext cx="4415813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/>
              <a:t>Low Fidelity Prototype (LFP)</a:t>
            </a:r>
            <a:br>
              <a:rPr lang="en-US" sz="2800" b="1"/>
            </a:br>
            <a:r>
              <a:rPr lang="en-US" sz="2800" b="1"/>
              <a:t>and User Evaluation</a:t>
            </a:r>
            <a:br>
              <a:rPr lang="en-US" b="1"/>
            </a:br>
            <a:br>
              <a:rPr lang="pt-PT"/>
            </a:br>
            <a:r>
              <a:rPr lang="pt-PT" sz="1100" b="1" i="0">
                <a:effectLst/>
                <a:latin typeface="gg sans"/>
              </a:rPr>
              <a:t>Brainwave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1036" name="Google Shape;1036;p62"/>
          <p:cNvSpPr txBox="1">
            <a:spLocks noGrp="1"/>
          </p:cNvSpPr>
          <p:nvPr>
            <p:ph type="title" idx="2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8" name="Google Shape;1038;p62"/>
          <p:cNvSpPr/>
          <p:nvPr/>
        </p:nvSpPr>
        <p:spPr>
          <a:xfrm flipH="1">
            <a:off x="4072081" y="1792802"/>
            <a:ext cx="910921" cy="81806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Low Fidelity Prototype (LFP)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>
                <a:solidFill>
                  <a:srgbClr val="50B400"/>
                </a:solidFill>
              </a:rPr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CFA1DB-EC84-A340-D249-4A25573AD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0" y="1432957"/>
            <a:ext cx="4068810" cy="28716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3523F4A-FE65-70F9-0BD8-68E08C01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0" y="1422144"/>
            <a:ext cx="4068810" cy="28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2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Low Fidelity Prototype (LFP)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>
                <a:solidFill>
                  <a:srgbClr val="50B400"/>
                </a:solidFill>
              </a:rPr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00DE89-2096-0CED-5478-AE2311C0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22144"/>
            <a:ext cx="4072259" cy="288242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258E42-6244-EC2C-52A8-1928C93FF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273" y="1413356"/>
            <a:ext cx="4084674" cy="28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9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Low Fidelity Prototype (LFP)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>
                <a:solidFill>
                  <a:srgbClr val="50B400"/>
                </a:solidFill>
              </a:rPr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712914-527C-9810-6344-2408B5FA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413356"/>
            <a:ext cx="4084674" cy="288404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6D57EF-86E6-9BA1-BD93-099359582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813" y="1413356"/>
            <a:ext cx="4086425" cy="28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8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Low Fidelity Prototype (LFP)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>
                <a:solidFill>
                  <a:srgbClr val="50B400"/>
                </a:solidFill>
              </a:rPr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10EF606-FBFE-267A-0083-0523EFAB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1401969"/>
            <a:ext cx="4086425" cy="28954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AE21312-3AE7-C352-1F5C-084CFE03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051" y="1397670"/>
            <a:ext cx="4112775" cy="28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err="1"/>
              <a:t>Introduction</a:t>
            </a:r>
            <a:br>
              <a:rPr lang="pt-PT"/>
            </a:br>
            <a:r>
              <a:rPr lang="pt-PT" sz="1200" b="1" i="0" err="1">
                <a:effectLst/>
                <a:latin typeface="gg sans"/>
              </a:rPr>
              <a:t>Brainwave</a:t>
            </a:r>
            <a:r>
              <a:rPr lang="pt-PT" sz="1200" b="1" i="0">
                <a:effectLst/>
                <a:latin typeface="gg sans"/>
              </a:rPr>
              <a:t> </a:t>
            </a:r>
            <a:r>
              <a:rPr lang="pt-PT" sz="12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7" name="Google Shape;457;p41"/>
          <p:cNvSpPr txBox="1">
            <a:spLocks noGrp="1"/>
          </p:cNvSpPr>
          <p:nvPr>
            <p:ph type="body" idx="1"/>
          </p:nvPr>
        </p:nvSpPr>
        <p:spPr>
          <a:xfrm>
            <a:off x="713225" y="1300475"/>
            <a:ext cx="3858775" cy="245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PT" sz="1100" b="1" err="1">
                <a:latin typeface="Poppins" pitchFamily="2" charset="77"/>
                <a:cs typeface="Poppins" pitchFamily="2" charset="77"/>
              </a:rPr>
              <a:t>Motivation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lang="pt-PT" sz="1100" b="1">
              <a:latin typeface="Poppins" pitchFamily="2" charset="77"/>
              <a:cs typeface="Poppins" pitchFamily="2" charset="77"/>
            </a:endParaRP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Focus on students </a:t>
            </a:r>
          </a:p>
          <a:p>
            <a:pPr marL="628650" lvl="1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Support for students with difficulties </a:t>
            </a:r>
          </a:p>
          <a:p>
            <a:pPr marL="628650" lvl="1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Encouragement for knowledge-seeking students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Online learning </a:t>
            </a:r>
          </a:p>
          <a:p>
            <a:pPr marL="628650" lvl="1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Assistance for all taught subjects</a:t>
            </a:r>
          </a:p>
          <a:p>
            <a:pPr marL="628650" lvl="1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Easy and convenient access</a:t>
            </a:r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57;p41">
            <a:extLst>
              <a:ext uri="{FF2B5EF4-FFF2-40B4-BE49-F238E27FC236}">
                <a16:creationId xmlns:a16="http://schemas.microsoft.com/office/drawing/2014/main" id="{9090C822-E4DA-7EED-7742-E2B94C84E4EE}"/>
              </a:ext>
            </a:extLst>
          </p:cNvPr>
          <p:cNvSpPr txBox="1">
            <a:spLocks/>
          </p:cNvSpPr>
          <p:nvPr/>
        </p:nvSpPr>
        <p:spPr>
          <a:xfrm>
            <a:off x="4845000" y="1295900"/>
            <a:ext cx="3858775" cy="3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AutoNum type="arabicPeriod"/>
              <a:defRPr sz="115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200"/>
              </a:spcBef>
              <a:buFont typeface="Poppins"/>
              <a:buNone/>
            </a:pPr>
            <a:r>
              <a:rPr lang="pt-PT" sz="1100" b="1" err="1"/>
              <a:t>Personal</a:t>
            </a:r>
            <a:r>
              <a:rPr lang="pt-PT" sz="1100" b="1"/>
              <a:t> </a:t>
            </a:r>
            <a:r>
              <a:rPr lang="pt-PT" sz="1100" b="1" err="1"/>
              <a:t>interests</a:t>
            </a:r>
            <a:r>
              <a:rPr lang="pt-PT" sz="1100" b="1"/>
              <a:t>:</a:t>
            </a:r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Continuously providing beneficial learning material</a:t>
            </a:r>
            <a:endParaRPr lang="pt-PT" sz="1100" b="1">
              <a:ea typeface="+mn-lt"/>
              <a:cs typeface="+mn-lt"/>
            </a:endParaRP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Digital resources, dematerialization of content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Ability to choose the content you want to focus on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>
                <a:ea typeface="+mn-lt"/>
                <a:cs typeface="+mn-lt"/>
              </a:rPr>
              <a:t>Having a variety of materials for the same topic</a:t>
            </a:r>
            <a:endParaRPr lang="pt-PT" sz="1100" b="1"/>
          </a:p>
        </p:txBody>
      </p:sp>
      <p:sp>
        <p:nvSpPr>
          <p:cNvPr id="3" name="Google Shape;456;p41">
            <a:extLst>
              <a:ext uri="{FF2B5EF4-FFF2-40B4-BE49-F238E27FC236}">
                <a16:creationId xmlns:a16="http://schemas.microsoft.com/office/drawing/2014/main" id="{EBBED9CB-E3BC-5972-B6D5-FC4F14A66CB6}"/>
              </a:ext>
            </a:extLst>
          </p:cNvPr>
          <p:cNvSpPr txBox="1">
            <a:spLocks/>
          </p:cNvSpPr>
          <p:nvPr/>
        </p:nvSpPr>
        <p:spPr>
          <a:xfrm>
            <a:off x="713225" y="4065800"/>
            <a:ext cx="7717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Space Mono"/>
              <a:buNone/>
              <a:defRPr sz="3200" b="0" i="0" u="none" strike="noStrike" cap="none">
                <a:solidFill>
                  <a:schemeClr val="accen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200"/>
              </a:spcBef>
            </a:pPr>
            <a:r>
              <a:rPr lang="pt-PT" sz="1100" b="1" err="1">
                <a:latin typeface="Poppins" pitchFamily="2" charset="77"/>
                <a:cs typeface="Poppins" pitchFamily="2" charset="77"/>
              </a:rPr>
              <a:t>Why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1" err="1">
                <a:latin typeface="Poppins" pitchFamily="2" charset="77"/>
                <a:cs typeface="Poppins" pitchFamily="2" charset="77"/>
              </a:rPr>
              <a:t>this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1" err="1">
                <a:latin typeface="Poppins" pitchFamily="2" charset="77"/>
                <a:cs typeface="Poppins" pitchFamily="2" charset="77"/>
              </a:rPr>
              <a:t>project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?</a:t>
            </a:r>
          </a:p>
          <a:p>
            <a:pPr>
              <a:spcBef>
                <a:spcPts val="200"/>
              </a:spcBef>
            </a:pPr>
            <a:endParaRPr lang="pt-PT" sz="1100" b="1">
              <a:latin typeface="Poppins" pitchFamily="2" charset="77"/>
              <a:cs typeface="Poppins" pitchFamily="2" charset="77"/>
            </a:endParaRPr>
          </a:p>
          <a:p>
            <a:pPr>
              <a:spcBef>
                <a:spcPts val="200"/>
              </a:spcBef>
            </a:pPr>
            <a:r>
              <a:rPr lang="en-US" sz="1100">
                <a:latin typeface="Poppins" pitchFamily="2" charset="77"/>
                <a:ea typeface="+mn-lt"/>
                <a:cs typeface="Poppins" pitchFamily="2" charset="77"/>
              </a:rPr>
              <a:t>Throughout our academic journey, we would have liked to have had more reliable study supports in the search for better academic performance, and this idea defends that same purpose.</a:t>
            </a:r>
            <a:endParaRPr lang="en-US" sz="1100">
              <a:latin typeface="Poppins" pitchFamily="2" charset="77"/>
              <a:cs typeface="Poppins" pitchFamily="2" charset="77"/>
            </a:endParaRPr>
          </a:p>
          <a:p>
            <a:pPr>
              <a:spcBef>
                <a:spcPts val="200"/>
              </a:spcBef>
            </a:pPr>
            <a:endParaRPr lang="pt-PT" sz="1000" b="1">
              <a:latin typeface="Poppins" pitchFamily="2" charset="77"/>
              <a:cs typeface="Poppins" pitchFamily="2" charset="7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Low Fidelity Prototype (LFP)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>
                <a:solidFill>
                  <a:srgbClr val="50B400"/>
                </a:solidFill>
              </a:rPr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3BFD0-BC31-7AB4-78F5-9372AF89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4" y="1397670"/>
            <a:ext cx="4086423" cy="28954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4A407D9-E489-006D-AD4F-F1DE5A2C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7" y="1397670"/>
            <a:ext cx="4086423" cy="28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1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LFP User Evaluation: Tasks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38EBD-30C1-576F-BC6E-8CFD4395AE98}"/>
              </a:ext>
            </a:extLst>
          </p:cNvPr>
          <p:cNvSpPr txBox="1"/>
          <p:nvPr/>
        </p:nvSpPr>
        <p:spPr>
          <a:xfrm>
            <a:off x="716206" y="1333498"/>
            <a:ext cx="7365364" cy="31239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52400">
              <a:spcBef>
                <a:spcPts val="200"/>
              </a:spcBef>
            </a:pPr>
            <a:r>
              <a:rPr lang="en-US" b="1">
                <a:solidFill>
                  <a:srgbClr val="434343"/>
                </a:solidFill>
              </a:rPr>
              <a:t>Student:</a:t>
            </a:r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 b="1">
                <a:solidFill>
                  <a:srgbClr val="434343"/>
                </a:solidFill>
              </a:rPr>
              <a:t>Task 1: </a:t>
            </a:r>
            <a:r>
              <a:rPr lang="en-US"/>
              <a:t>Using the filters, find a math course up to 100 euros and choose the cheapest one, buying with a credit card. Go to the course and start watching the first video.</a:t>
            </a:r>
            <a:endParaRPr lang="en-US">
              <a:solidFill>
                <a:srgbClr val="434343"/>
              </a:solidFill>
            </a:endParaRPr>
          </a:p>
          <a:p>
            <a:pPr marL="438150" indent="-285750">
              <a:spcBef>
                <a:spcPts val="200"/>
              </a:spcBef>
              <a:buFont typeface="Arial"/>
              <a:buChar char="•"/>
            </a:pP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 b="1">
                <a:solidFill>
                  <a:srgbClr val="434343"/>
                </a:solidFill>
              </a:rPr>
              <a:t>Task 2: </a:t>
            </a:r>
            <a:r>
              <a:rPr lang="en-US"/>
              <a:t>Go to your calendar and add a math study assignment.</a:t>
            </a:r>
            <a:endParaRPr lang="en-US">
              <a:solidFill>
                <a:srgbClr val="434343"/>
              </a:solidFill>
            </a:endParaRPr>
          </a:p>
          <a:p>
            <a:pPr marL="152400">
              <a:spcBef>
                <a:spcPts val="200"/>
              </a:spcBef>
            </a:pPr>
            <a:endParaRPr lang="en-US" b="1"/>
          </a:p>
          <a:p>
            <a:pPr marL="152400">
              <a:spcBef>
                <a:spcPts val="200"/>
              </a:spcBef>
            </a:pPr>
            <a:endParaRPr lang="en-US" b="1"/>
          </a:p>
          <a:p>
            <a:pPr marL="152400">
              <a:spcBef>
                <a:spcPts val="200"/>
              </a:spcBef>
            </a:pPr>
            <a:r>
              <a:rPr lang="en-US" b="1">
                <a:solidFill>
                  <a:schemeClr val="tx2"/>
                </a:solidFill>
              </a:rPr>
              <a:t>Professor</a:t>
            </a:r>
            <a:r>
              <a:rPr lang="en-US" b="1"/>
              <a:t>:</a:t>
            </a: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 b="1">
                <a:solidFill>
                  <a:srgbClr val="434343"/>
                </a:solidFill>
              </a:rPr>
              <a:t>Task 3: </a:t>
            </a:r>
            <a:r>
              <a:rPr lang="en-US"/>
              <a:t>Through the notifications icon, respond to a comment from a student.</a:t>
            </a:r>
          </a:p>
          <a:p>
            <a:pPr marL="438150" indent="-285750">
              <a:spcBef>
                <a:spcPts val="200"/>
              </a:spcBef>
              <a:buFont typeface="Arial"/>
              <a:buChar char="•"/>
            </a:pP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 b="1">
                <a:solidFill>
                  <a:schemeClr val="tx2"/>
                </a:solidFill>
              </a:rPr>
              <a:t>Task 4: </a:t>
            </a:r>
            <a:r>
              <a:rPr lang="en-US">
                <a:solidFill>
                  <a:schemeClr val="accent1"/>
                </a:solidFill>
              </a:rPr>
              <a:t>Create a course called "</a:t>
            </a:r>
            <a:r>
              <a:rPr lang="en-US" err="1">
                <a:solidFill>
                  <a:schemeClr val="accent1"/>
                </a:solidFill>
              </a:rPr>
              <a:t>Matemática</a:t>
            </a:r>
            <a:r>
              <a:rPr lang="en-US">
                <a:solidFill>
                  <a:schemeClr val="accent1"/>
                </a:solidFill>
              </a:rPr>
              <a:t> A" and add a video in it called "</a:t>
            </a:r>
            <a:r>
              <a:rPr lang="en-US" err="1">
                <a:solidFill>
                  <a:schemeClr val="accent1"/>
                </a:solidFill>
              </a:rPr>
              <a:t>Polinómios</a:t>
            </a:r>
            <a:r>
              <a:rPr lang="en-US">
                <a:solidFill>
                  <a:schemeClr val="accent1"/>
                </a:solidFill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68643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566687" y="584669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LFP User Evaluation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38EBD-30C1-576F-BC6E-8CFD4395AE98}"/>
              </a:ext>
            </a:extLst>
          </p:cNvPr>
          <p:cNvSpPr txBox="1"/>
          <p:nvPr/>
        </p:nvSpPr>
        <p:spPr>
          <a:xfrm>
            <a:off x="569668" y="2571747"/>
            <a:ext cx="6757253" cy="30213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52400">
              <a:spcBef>
                <a:spcPts val="200"/>
              </a:spcBef>
            </a:pPr>
            <a:r>
              <a:rPr lang="en-US" b="1">
                <a:solidFill>
                  <a:srgbClr val="434343"/>
                </a:solidFill>
              </a:rPr>
              <a:t>Comments:</a:t>
            </a:r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/>
              <a:t>"The "Meus </a:t>
            </a:r>
            <a:r>
              <a:rPr lang="en-US" err="1"/>
              <a:t>Cursos</a:t>
            </a:r>
            <a:r>
              <a:rPr lang="en-US"/>
              <a:t>" tab in the teacher session is misleading”</a:t>
            </a:r>
          </a:p>
          <a:p>
            <a:pPr marL="438150" indent="-285750">
              <a:spcBef>
                <a:spcPts val="200"/>
              </a:spcBef>
              <a:buChar char="•"/>
            </a:pP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/>
              <a:t>"Change the button to add a video to a course to make it more noticeable"</a:t>
            </a:r>
          </a:p>
          <a:p>
            <a:pPr marL="152400">
              <a:spcBef>
                <a:spcPts val="200"/>
              </a:spcBef>
            </a:pPr>
            <a:endParaRPr lang="en-US"/>
          </a:p>
          <a:p>
            <a:pPr marL="152400">
              <a:spcBef>
                <a:spcPts val="200"/>
              </a:spcBef>
            </a:pPr>
            <a:endParaRPr lang="en-US"/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/>
              <a:t>We also changed the "</a:t>
            </a:r>
            <a:r>
              <a:rPr lang="en-US" err="1"/>
              <a:t>Curso</a:t>
            </a:r>
            <a:r>
              <a:rPr lang="en-US"/>
              <a:t>" dropdown to a single "</a:t>
            </a:r>
            <a:r>
              <a:rPr lang="en-US" err="1"/>
              <a:t>Todos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Cursos</a:t>
            </a:r>
            <a:r>
              <a:rPr lang="en-US"/>
              <a:t>" tab</a:t>
            </a:r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/>
              <a:t>We removed the "</a:t>
            </a:r>
            <a:r>
              <a:rPr lang="en-US" err="1"/>
              <a:t>Professores</a:t>
            </a:r>
            <a:r>
              <a:rPr lang="en-US"/>
              <a:t>" tab because was unnecessary.</a:t>
            </a:r>
          </a:p>
          <a:p>
            <a:pPr marL="323850" indent="-171450">
              <a:spcBef>
                <a:spcPts val="200"/>
              </a:spcBef>
              <a:buFont typeface="Arial,Sans-Serif"/>
              <a:buChar char="•"/>
            </a:pPr>
            <a:endParaRPr lang="en-US" sz="1600"/>
          </a:p>
          <a:p>
            <a:pPr marL="323850" indent="-171450">
              <a:spcBef>
                <a:spcPts val="200"/>
              </a:spcBef>
              <a:buFont typeface="Arial,Sans-Serif"/>
              <a:buChar char="•"/>
            </a:pPr>
            <a:endParaRPr lang="en-US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B611-6DCD-8D6A-7BE3-8516996EF63E}"/>
              </a:ext>
            </a:extLst>
          </p:cNvPr>
          <p:cNvSpPr txBox="1"/>
          <p:nvPr/>
        </p:nvSpPr>
        <p:spPr>
          <a:xfrm>
            <a:off x="567835" y="1322510"/>
            <a:ext cx="6718788" cy="16773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52400">
              <a:spcBef>
                <a:spcPts val="200"/>
              </a:spcBef>
            </a:pPr>
            <a:r>
              <a:rPr lang="en-US" b="1">
                <a:solidFill>
                  <a:schemeClr val="tx2"/>
                </a:solidFill>
              </a:rPr>
              <a:t>Users:</a:t>
            </a:r>
            <a:endParaRPr lang="en-US">
              <a:solidFill>
                <a:schemeClr val="tx2"/>
              </a:solidFill>
            </a:endParaRPr>
          </a:p>
          <a:p>
            <a:pPr marL="438150" indent="-285750">
              <a:spcBef>
                <a:spcPts val="200"/>
              </a:spcBef>
              <a:buFont typeface="Arial"/>
              <a:buChar char="•"/>
            </a:pPr>
            <a:r>
              <a:rPr lang="en-US"/>
              <a:t>IHC students and teacher</a:t>
            </a:r>
          </a:p>
          <a:p>
            <a:pPr marL="438150" indent="-285750">
              <a:spcBef>
                <a:spcPts val="200"/>
              </a:spcBef>
              <a:buChar char="•"/>
            </a:pPr>
            <a:r>
              <a:rPr lang="en-US"/>
              <a:t>Overall, the users performed the tasks without problems except for the 2nd teacher's task.</a:t>
            </a:r>
          </a:p>
          <a:p>
            <a:pPr marL="323850" indent="-171450" algn="l">
              <a:spcBef>
                <a:spcPts val="200"/>
              </a:spcBef>
              <a:buFont typeface="Arial,Sans-Serif"/>
              <a:buChar char="•"/>
            </a:pPr>
            <a:endParaRPr lang="en-US"/>
          </a:p>
          <a:p>
            <a:endParaRPr lang="en-US" b="1">
              <a:solidFill>
                <a:srgbClr val="434343"/>
              </a:solidFill>
            </a:endParaRPr>
          </a:p>
          <a:p>
            <a:endParaRPr lang="en-US"/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487D315C-EC5E-DF01-882A-1662D2966AC9}"/>
              </a:ext>
            </a:extLst>
          </p:cNvPr>
          <p:cNvSpPr/>
          <p:nvPr/>
        </p:nvSpPr>
        <p:spPr>
          <a:xfrm>
            <a:off x="7198702" y="1906831"/>
            <a:ext cx="593480" cy="1326173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D3D08E-9335-5972-F941-6DDEBA9F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50" y="3143805"/>
            <a:ext cx="838144" cy="6356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FB8B402-63DA-AD35-0159-5E9BA1A5B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547" y="3123807"/>
            <a:ext cx="770816" cy="6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4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>
            <a:spLocks noGrp="1"/>
          </p:cNvSpPr>
          <p:nvPr>
            <p:ph type="title"/>
          </p:nvPr>
        </p:nvSpPr>
        <p:spPr>
          <a:xfrm>
            <a:off x="4157818" y="2449349"/>
            <a:ext cx="4415813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/>
              <a:t>Platform Used for the functional prototype</a:t>
            </a:r>
            <a:br>
              <a:rPr lang="en-US" sz="1000" b="1"/>
            </a:b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1036" name="Google Shape;1036;p62"/>
          <p:cNvSpPr txBox="1">
            <a:spLocks noGrp="1"/>
          </p:cNvSpPr>
          <p:nvPr>
            <p:ph type="title" idx="2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8" name="Google Shape;1038;p62"/>
          <p:cNvSpPr/>
          <p:nvPr/>
        </p:nvSpPr>
        <p:spPr>
          <a:xfrm flipH="1">
            <a:off x="4072081" y="1792802"/>
            <a:ext cx="910921" cy="81806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39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err="1"/>
              <a:t>Used</a:t>
            </a:r>
            <a:r>
              <a:rPr lang="pt-PT"/>
              <a:t> </a:t>
            </a:r>
            <a:r>
              <a:rPr lang="pt-PT" err="1"/>
              <a:t>Platform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Tools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364CF3B-D683-C354-9FEA-F6988620F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09" y="3440671"/>
            <a:ext cx="2318971" cy="644770"/>
          </a:xfrm>
          <a:prstGeom prst="rect">
            <a:avLst/>
          </a:prstGeom>
        </p:spPr>
      </p:pic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6F1AB8-B2D2-2EAB-0643-E79C137A8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978" y="1377257"/>
            <a:ext cx="2530720" cy="876975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BF34BFE6-BCE2-5286-220A-3B8EB4759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34" y="3051341"/>
            <a:ext cx="2743200" cy="1283818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77129C9-82A4-867E-7A68-25A71CA6F8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8" t="16740" r="12043" b="17621"/>
          <a:stretch/>
        </p:blipFill>
        <p:spPr>
          <a:xfrm>
            <a:off x="499903" y="1159504"/>
            <a:ext cx="2605022" cy="1094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E6018-0AD9-85E8-67D4-560BB8CDEA31}"/>
              </a:ext>
            </a:extLst>
          </p:cNvPr>
          <p:cNvSpPr txBox="1"/>
          <p:nvPr/>
        </p:nvSpPr>
        <p:spPr>
          <a:xfrm>
            <a:off x="618599" y="2356086"/>
            <a:ext cx="23537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Development 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8EC2A2-609B-CEBD-56DE-2B202366F0AD}"/>
              </a:ext>
            </a:extLst>
          </p:cNvPr>
          <p:cNvSpPr txBox="1"/>
          <p:nvPr/>
        </p:nvSpPr>
        <p:spPr>
          <a:xfrm>
            <a:off x="6083015" y="2357937"/>
            <a:ext cx="19324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CSS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A5641-51EC-65D7-3551-8FAEC7C7A9D7}"/>
              </a:ext>
            </a:extLst>
          </p:cNvPr>
          <p:cNvSpPr txBox="1"/>
          <p:nvPr/>
        </p:nvSpPr>
        <p:spPr>
          <a:xfrm>
            <a:off x="5782978" y="4365694"/>
            <a:ext cx="23098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Ready-made components using Tailwind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F2FA3-84FE-7F9B-2291-77455253DBC4}"/>
              </a:ext>
            </a:extLst>
          </p:cNvPr>
          <p:cNvSpPr txBox="1"/>
          <p:nvPr/>
        </p:nvSpPr>
        <p:spPr>
          <a:xfrm>
            <a:off x="717512" y="4449756"/>
            <a:ext cx="21431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Open source software</a:t>
            </a:r>
          </a:p>
        </p:txBody>
      </p:sp>
      <p:pic>
        <p:nvPicPr>
          <p:cNvPr id="6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6CE0F4A-2C63-4666-0525-FB18C9DCB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066" y="2156853"/>
            <a:ext cx="1283818" cy="1283818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D873002A-BEB0-25B3-2E84-12135C5934E7}"/>
              </a:ext>
            </a:extLst>
          </p:cNvPr>
          <p:cNvSpPr txBox="1"/>
          <p:nvPr/>
        </p:nvSpPr>
        <p:spPr>
          <a:xfrm>
            <a:off x="3512000" y="3440671"/>
            <a:ext cx="193247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JSON server and</a:t>
            </a:r>
          </a:p>
          <a:p>
            <a:pPr algn="ctr"/>
            <a:r>
              <a:rPr lang="en-US"/>
              <a:t>Local Storage</a:t>
            </a:r>
          </a:p>
        </p:txBody>
      </p:sp>
    </p:spTree>
    <p:extLst>
      <p:ext uri="{BB962C8B-B14F-4D97-AF65-F5344CB8AC3E}">
        <p14:creationId xmlns:p14="http://schemas.microsoft.com/office/powerpoint/2010/main" val="102154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>
            <a:spLocks noGrp="1"/>
          </p:cNvSpPr>
          <p:nvPr>
            <p:ph type="title"/>
          </p:nvPr>
        </p:nvSpPr>
        <p:spPr>
          <a:xfrm>
            <a:off x="4157818" y="2449349"/>
            <a:ext cx="4415813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/>
              <a:t>User Evaluation of the functional prototype</a:t>
            </a:r>
            <a:br>
              <a:rPr lang="en-US" sz="1000" b="1"/>
            </a:b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en-US" sz="1100"/>
          </a:p>
        </p:txBody>
      </p:sp>
      <p:sp>
        <p:nvSpPr>
          <p:cNvPr id="1036" name="Google Shape;1036;p62"/>
          <p:cNvSpPr txBox="1">
            <a:spLocks noGrp="1"/>
          </p:cNvSpPr>
          <p:nvPr>
            <p:ph type="title" idx="2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38" name="Google Shape;1038;p62"/>
          <p:cNvSpPr/>
          <p:nvPr/>
        </p:nvSpPr>
        <p:spPr>
          <a:xfrm flipH="1">
            <a:off x="4072081" y="1792802"/>
            <a:ext cx="910921" cy="81806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411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754007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/>
              <a:t>User Evaluation of the functional prototype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80FD6-4A22-2A3C-0D9C-C5DF8FF10451}"/>
              </a:ext>
            </a:extLst>
          </p:cNvPr>
          <p:cNvSpPr txBox="1"/>
          <p:nvPr/>
        </p:nvSpPr>
        <p:spPr>
          <a:xfrm>
            <a:off x="713225" y="1447393"/>
            <a:ext cx="4347796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34343"/>
                </a:solidFill>
              </a:rPr>
              <a:t>Student:</a:t>
            </a:r>
            <a:r>
              <a:rPr lang="en-US">
                <a:solidFill>
                  <a:srgbClr val="434343"/>
                </a:solidFill>
              </a:rPr>
              <a:t>​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434343"/>
                </a:solidFill>
              </a:rPr>
              <a:t>Task 1: </a:t>
            </a:r>
            <a:r>
              <a:rPr lang="en-US"/>
              <a:t>Using the filters, find a course up to 100 euros and choose the cheapest one, buying with a credit card. Go to the course and start watching the first video.​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>
                <a:solidFill>
                  <a:srgbClr val="434343"/>
                </a:solidFill>
              </a:rPr>
              <a:t>Task 2: </a:t>
            </a:r>
            <a:r>
              <a:rPr lang="en-US"/>
              <a:t>Go to your calendar and add a math study assignment.​</a:t>
            </a:r>
          </a:p>
          <a:p>
            <a:r>
              <a:rPr lang="en-US"/>
              <a:t>​</a:t>
            </a:r>
          </a:p>
          <a:p>
            <a:r>
              <a:rPr lang="en-US"/>
              <a:t>​</a:t>
            </a:r>
          </a:p>
          <a:p>
            <a:r>
              <a:rPr lang="en-US" b="1">
                <a:solidFill>
                  <a:srgbClr val="434343"/>
                </a:solidFill>
              </a:rPr>
              <a:t>Professor</a:t>
            </a:r>
            <a:r>
              <a:rPr lang="en-US" b="1"/>
              <a:t>:</a:t>
            </a:r>
            <a:r>
              <a:rPr lang="en-US"/>
              <a:t>​</a:t>
            </a:r>
          </a:p>
          <a:p>
            <a:pPr marL="285750" indent="-285750">
              <a:buChar char="•"/>
            </a:pPr>
            <a:r>
              <a:rPr lang="en-US" b="1">
                <a:solidFill>
                  <a:srgbClr val="434343"/>
                </a:solidFill>
              </a:rPr>
              <a:t>Task 3: </a:t>
            </a:r>
            <a:r>
              <a:rPr lang="en-US"/>
              <a:t>Through the notifications icon, respond to a comment from a student.​</a:t>
            </a:r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>
                <a:solidFill>
                  <a:schemeClr val="bg2">
                    <a:lumMod val="50000"/>
                  </a:schemeClr>
                </a:solidFill>
              </a:rPr>
              <a:t>Task 4: 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Create a course called "</a:t>
            </a:r>
            <a:r>
              <a:rPr lang="en-US" err="1">
                <a:solidFill>
                  <a:schemeClr val="tx2">
                    <a:lumMod val="60000"/>
                    <a:lumOff val="40000"/>
                  </a:schemeClr>
                </a:solidFill>
              </a:rPr>
              <a:t>Matemática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 A" and add a video in it called "</a:t>
            </a:r>
            <a:r>
              <a:rPr lang="en-US" err="1">
                <a:solidFill>
                  <a:schemeClr val="tx2">
                    <a:lumMod val="60000"/>
                    <a:lumOff val="40000"/>
                  </a:schemeClr>
                </a:solidFill>
              </a:rPr>
              <a:t>Polinómios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".​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C347F73-81B6-6C27-A207-EDFE971EC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49" y="1893834"/>
            <a:ext cx="3812930" cy="2293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C052A-CAC3-63AE-BD00-7D996D0F804F}"/>
              </a:ext>
            </a:extLst>
          </p:cNvPr>
          <p:cNvSpPr txBox="1"/>
          <p:nvPr/>
        </p:nvSpPr>
        <p:spPr>
          <a:xfrm>
            <a:off x="5687523" y="4163523"/>
            <a:ext cx="7345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Task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6FA0F-07A0-3A36-D230-C493A6F53FD4}"/>
              </a:ext>
            </a:extLst>
          </p:cNvPr>
          <p:cNvSpPr txBox="1"/>
          <p:nvPr/>
        </p:nvSpPr>
        <p:spPr>
          <a:xfrm>
            <a:off x="6850673" y="4161692"/>
            <a:ext cx="7217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Task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809E0-CBCE-11F7-FAB9-FC5E1AED687E}"/>
              </a:ext>
            </a:extLst>
          </p:cNvPr>
          <p:cNvSpPr txBox="1"/>
          <p:nvPr/>
        </p:nvSpPr>
        <p:spPr>
          <a:xfrm>
            <a:off x="7951543" y="4161692"/>
            <a:ext cx="7711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Task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797D2-2D88-A628-D102-31EFDC2079B6}"/>
              </a:ext>
            </a:extLst>
          </p:cNvPr>
          <p:cNvSpPr txBox="1"/>
          <p:nvPr/>
        </p:nvSpPr>
        <p:spPr>
          <a:xfrm>
            <a:off x="7493611" y="1950793"/>
            <a:ext cx="84259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(0-5)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AB113-705B-291C-5556-BC63C7DF843D}"/>
              </a:ext>
            </a:extLst>
          </p:cNvPr>
          <p:cNvSpPr txBox="1"/>
          <p:nvPr/>
        </p:nvSpPr>
        <p:spPr>
          <a:xfrm>
            <a:off x="5797428" y="1450730"/>
            <a:ext cx="2756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</a:rPr>
              <a:t>10 participants</a:t>
            </a:r>
          </a:p>
        </p:txBody>
      </p:sp>
    </p:spTree>
    <p:extLst>
      <p:ext uri="{BB962C8B-B14F-4D97-AF65-F5344CB8AC3E}">
        <p14:creationId xmlns:p14="http://schemas.microsoft.com/office/powerpoint/2010/main" val="557382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>
            <a:spLocks noGrp="1"/>
          </p:cNvSpPr>
          <p:nvPr>
            <p:ph type="title"/>
          </p:nvPr>
        </p:nvSpPr>
        <p:spPr>
          <a:xfrm>
            <a:off x="4157818" y="2449349"/>
            <a:ext cx="4415813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/>
              <a:t>Functional prototype: Demo</a:t>
            </a:r>
            <a:br>
              <a:rPr lang="en-US" sz="1000" b="1"/>
            </a:b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en-US" sz="1100"/>
          </a:p>
        </p:txBody>
      </p:sp>
      <p:sp>
        <p:nvSpPr>
          <p:cNvPr id="1036" name="Google Shape;1036;p62"/>
          <p:cNvSpPr txBox="1">
            <a:spLocks noGrp="1"/>
          </p:cNvSpPr>
          <p:nvPr>
            <p:ph type="title" idx="2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38" name="Google Shape;1038;p62"/>
          <p:cNvSpPr/>
          <p:nvPr/>
        </p:nvSpPr>
        <p:spPr>
          <a:xfrm flipH="1">
            <a:off x="4072081" y="1792802"/>
            <a:ext cx="910921" cy="81806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319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754007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Changes after </a:t>
            </a:r>
            <a:r>
              <a:rPr lang="en-US" sz="3200"/>
              <a:t>User Evaluation of the functional prototype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92ADE-21EE-782E-359B-E0902333CDD0}"/>
              </a:ext>
            </a:extLst>
          </p:cNvPr>
          <p:cNvSpPr txBox="1"/>
          <p:nvPr/>
        </p:nvSpPr>
        <p:spPr>
          <a:xfrm>
            <a:off x="716574" y="1654420"/>
            <a:ext cx="730787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Click "Enter" to send the comment;</a:t>
            </a:r>
          </a:p>
          <a:p>
            <a:pPr marL="285750" indent="-285750">
              <a:buChar char="•"/>
            </a:pPr>
            <a:r>
              <a:rPr lang="en-US"/>
              <a:t>When a purchase is finalized, the user is redirected to the page of the purchased course;</a:t>
            </a:r>
          </a:p>
          <a:p>
            <a:pPr marL="285750" indent="-285750">
              <a:buChar char="•"/>
            </a:pPr>
            <a:r>
              <a:rPr lang="en-US"/>
              <a:t>Purchase Form validation;</a:t>
            </a:r>
          </a:p>
          <a:p>
            <a:pPr marL="285750" indent="-285750">
              <a:buChar char="•"/>
            </a:pPr>
            <a:r>
              <a:rPr lang="en-US"/>
              <a:t>On the calendar page, the placeholder for tasks is now bigger;</a:t>
            </a:r>
          </a:p>
          <a:p>
            <a:pPr marL="285750" indent="-285750">
              <a:buChar char="•"/>
            </a:pPr>
            <a:r>
              <a:rPr lang="en-US"/>
              <a:t>Delete button for comments;</a:t>
            </a:r>
          </a:p>
          <a:p>
            <a:pPr marL="285750" indent="-285750">
              <a:buChar char="•"/>
            </a:pPr>
            <a:r>
              <a:rPr lang="en-US"/>
              <a:t>The "Buy" button is now bigger;</a:t>
            </a:r>
          </a:p>
          <a:p>
            <a:pPr marL="285750" indent="-285750">
              <a:buChar char="•"/>
            </a:pPr>
            <a:r>
              <a:rPr lang="en-US"/>
              <a:t>On the calendar modal, the theme of the event can now be a subject or another of the user's choice</a:t>
            </a:r>
          </a:p>
          <a:p>
            <a:pPr marL="285750" indent="-285750">
              <a:buChar char="•"/>
            </a:pPr>
            <a:r>
              <a:rPr lang="en-US"/>
              <a:t>Search bars implemented;</a:t>
            </a:r>
          </a:p>
          <a:p>
            <a:pPr marL="285750" indent="-285750">
              <a:buChar char="•"/>
            </a:pPr>
            <a:r>
              <a:rPr lang="en-US"/>
              <a:t>"Unsubscribe course" option added;</a:t>
            </a:r>
          </a:p>
          <a:p>
            <a:pPr marL="285750" indent="-285750">
              <a:buChar char="•"/>
            </a:pPr>
            <a:r>
              <a:rPr lang="en-US"/>
              <a:t>"Teacher's Space" page added:</a:t>
            </a:r>
          </a:p>
          <a:p>
            <a:pPr lvl="1"/>
            <a:r>
              <a:rPr lang="en-US"/>
              <a:t>           Create/delete/edit courses</a:t>
            </a:r>
          </a:p>
          <a:p>
            <a:pPr lvl="1"/>
            <a:r>
              <a:rPr lang="en-US"/>
              <a:t>           View comments         </a:t>
            </a:r>
          </a:p>
          <a:p>
            <a:pPr>
              <a:buChar char="•"/>
            </a:pPr>
            <a:endParaRPr lang="en-US" sz="1200"/>
          </a:p>
          <a:p>
            <a:pPr>
              <a:buChar char="•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26431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754007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err="1"/>
              <a:t>Heuristic</a:t>
            </a:r>
            <a:r>
              <a:rPr lang="pt-PT"/>
              <a:t> </a:t>
            </a:r>
            <a:r>
              <a:rPr lang="pt-PT" err="1"/>
              <a:t>Evaluation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37E7A2-E265-EAC1-AB83-AB33D122B1BD}"/>
              </a:ext>
            </a:extLst>
          </p:cNvPr>
          <p:cNvSpPr txBox="1"/>
          <p:nvPr/>
        </p:nvSpPr>
        <p:spPr>
          <a:xfrm>
            <a:off x="713225" y="1430097"/>
            <a:ext cx="7717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err="1">
                <a:effectLst/>
                <a:latin typeface="+mn-lt"/>
              </a:rPr>
              <a:t>Few</a:t>
            </a:r>
            <a:r>
              <a:rPr lang="pt-PT" b="1">
                <a:effectLst/>
                <a:latin typeface="+mn-lt"/>
              </a:rPr>
              <a:t> </a:t>
            </a:r>
            <a:r>
              <a:rPr lang="pt-PT" b="1" err="1">
                <a:effectLst/>
                <a:latin typeface="+mn-lt"/>
              </a:rPr>
              <a:t>tips</a:t>
            </a:r>
            <a:r>
              <a:rPr lang="pt-PT" b="1">
                <a:latin typeface="+mn-lt"/>
              </a:rPr>
              <a:t> </a:t>
            </a:r>
            <a:r>
              <a:rPr lang="pt-PT">
                <a:latin typeface="+mn-lt"/>
              </a:rPr>
              <a:t>–</a:t>
            </a:r>
            <a:r>
              <a:rPr lang="pt-PT" b="1">
                <a:latin typeface="+mn-lt"/>
              </a:rPr>
              <a:t> </a:t>
            </a:r>
            <a:r>
              <a:rPr lang="pt-PT" err="1">
                <a:effectLst/>
                <a:latin typeface="+mn-lt"/>
              </a:rPr>
              <a:t>Heuristic</a:t>
            </a:r>
            <a:r>
              <a:rPr lang="pt-PT">
                <a:effectLst/>
                <a:latin typeface="+mn-lt"/>
              </a:rPr>
              <a:t>: </a:t>
            </a:r>
            <a:r>
              <a:rPr lang="pt-PT" err="1">
                <a:effectLst/>
                <a:latin typeface="+mn-lt"/>
              </a:rPr>
              <a:t>Help</a:t>
            </a:r>
            <a:r>
              <a:rPr lang="pt-PT">
                <a:effectLst/>
                <a:latin typeface="+mn-lt"/>
              </a:rPr>
              <a:t> </a:t>
            </a:r>
            <a:r>
              <a:rPr lang="pt-PT" err="1">
                <a:effectLst/>
                <a:latin typeface="+mn-lt"/>
              </a:rPr>
              <a:t>and</a:t>
            </a:r>
            <a:r>
              <a:rPr lang="pt-PT">
                <a:effectLst/>
                <a:latin typeface="+mn-lt"/>
              </a:rPr>
              <a:t> </a:t>
            </a:r>
            <a:r>
              <a:rPr lang="pt-PT" err="1">
                <a:effectLst/>
                <a:latin typeface="+mn-lt"/>
              </a:rPr>
              <a:t>Documentation</a:t>
            </a:r>
            <a:r>
              <a:rPr lang="pt-PT">
                <a:latin typeface="+mn-lt"/>
              </a:rPr>
              <a:t> – </a:t>
            </a:r>
            <a:r>
              <a:rPr lang="pt-PT" err="1">
                <a:effectLst/>
                <a:latin typeface="+mn-lt"/>
              </a:rPr>
              <a:t>Severity</a:t>
            </a:r>
            <a:r>
              <a:rPr lang="pt-PT">
                <a:effectLst/>
                <a:latin typeface="+mn-lt"/>
              </a:rPr>
              <a:t>: 2 out </a:t>
            </a:r>
            <a:r>
              <a:rPr lang="pt-PT" err="1">
                <a:effectLst/>
                <a:latin typeface="+mn-lt"/>
              </a:rPr>
              <a:t>of</a:t>
            </a:r>
            <a:r>
              <a:rPr lang="pt-PT">
                <a:effectLst/>
                <a:latin typeface="+mn-lt"/>
              </a:rPr>
              <a:t> 4</a:t>
            </a:r>
          </a:p>
          <a:p>
            <a:endParaRPr lang="pt-PT">
              <a:effectLst/>
              <a:latin typeface="+mn-lt"/>
            </a:endParaRPr>
          </a:p>
          <a:p>
            <a:r>
              <a:rPr lang="pt-PT" b="1" err="1">
                <a:latin typeface="+mn-lt"/>
              </a:rPr>
              <a:t>Few</a:t>
            </a:r>
            <a:r>
              <a:rPr lang="pt-PT" b="1">
                <a:latin typeface="+mn-lt"/>
              </a:rPr>
              <a:t> </a:t>
            </a:r>
            <a:r>
              <a:rPr lang="pt-PT" b="1" err="1">
                <a:latin typeface="+mn-lt"/>
              </a:rPr>
              <a:t>shortcuts</a:t>
            </a:r>
            <a:r>
              <a:rPr lang="pt-PT" b="1">
                <a:latin typeface="+mn-lt"/>
              </a:rPr>
              <a:t> </a:t>
            </a:r>
            <a:r>
              <a:rPr lang="pt-PT">
                <a:latin typeface="+mn-lt"/>
              </a:rPr>
              <a:t>– </a:t>
            </a:r>
            <a:r>
              <a:rPr lang="pt-PT" err="1">
                <a:latin typeface="+mn-lt"/>
              </a:rPr>
              <a:t>Heuristic</a:t>
            </a:r>
            <a:r>
              <a:rPr lang="pt-PT">
                <a:latin typeface="+mn-lt"/>
              </a:rPr>
              <a:t>: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Efficiency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and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flexibility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of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use –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Severity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: 1 out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of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4</a:t>
            </a:r>
          </a:p>
          <a:p>
            <a:endParaRPr lang="pt-PT">
              <a:solidFill>
                <a:schemeClr val="accent1"/>
              </a:solidFill>
              <a:latin typeface="+mn-lt"/>
            </a:endParaRPr>
          </a:p>
          <a:p>
            <a:r>
              <a:rPr lang="pt-PT" b="1" i="0" u="none" strike="noStrike" err="1">
                <a:solidFill>
                  <a:schemeClr val="accent1"/>
                </a:solidFill>
                <a:effectLst/>
                <a:latin typeface="+mn-lt"/>
              </a:rPr>
              <a:t>Missing</a:t>
            </a:r>
            <a:r>
              <a:rPr lang="pt-PT" b="1" i="0" u="none" strike="noStrike">
                <a:solidFill>
                  <a:schemeClr val="accent1"/>
                </a:solidFill>
                <a:effectLst/>
                <a:latin typeface="+mn-lt"/>
              </a:rPr>
              <a:t> “</a:t>
            </a:r>
            <a:r>
              <a:rPr lang="pt-PT" b="1" i="0" u="none" strike="noStrike" err="1">
                <a:solidFill>
                  <a:schemeClr val="accent1"/>
                </a:solidFill>
                <a:effectLst/>
                <a:latin typeface="+mn-lt"/>
              </a:rPr>
              <a:t>Page</a:t>
            </a:r>
            <a:r>
              <a:rPr lang="pt-PT" b="1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1" i="0" u="none" strike="noStrike" err="1">
                <a:solidFill>
                  <a:schemeClr val="accent1"/>
                </a:solidFill>
                <a:effectLst/>
                <a:latin typeface="+mn-lt"/>
              </a:rPr>
              <a:t>Not</a:t>
            </a:r>
            <a:r>
              <a:rPr lang="pt-PT" b="1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1" i="0" u="none" strike="noStrike" err="1">
                <a:solidFill>
                  <a:schemeClr val="accent1"/>
                </a:solidFill>
                <a:effectLst/>
                <a:latin typeface="+mn-lt"/>
              </a:rPr>
              <a:t>Found</a:t>
            </a:r>
            <a:r>
              <a:rPr lang="pt-PT" b="1" i="0" u="none" strike="noStrike">
                <a:solidFill>
                  <a:schemeClr val="accent1"/>
                </a:solidFill>
                <a:effectLst/>
                <a:latin typeface="+mn-lt"/>
              </a:rPr>
              <a:t>” </a:t>
            </a:r>
            <a:r>
              <a:rPr lang="pt-PT" b="1" i="0" u="none" strike="noStrike" err="1">
                <a:solidFill>
                  <a:schemeClr val="accent1"/>
                </a:solidFill>
                <a:effectLst/>
                <a:latin typeface="+mn-lt"/>
              </a:rPr>
              <a:t>page</a:t>
            </a:r>
            <a:r>
              <a:rPr lang="pt-PT" b="1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i="0" u="none" strike="noStrike">
                <a:solidFill>
                  <a:schemeClr val="accent1"/>
                </a:solidFill>
                <a:effectLst/>
                <a:latin typeface="+mn-lt"/>
              </a:rPr>
              <a:t>– </a:t>
            </a:r>
            <a:r>
              <a:rPr lang="pt-PT" i="0" u="none" strike="noStrike" err="1">
                <a:solidFill>
                  <a:schemeClr val="accent1"/>
                </a:solidFill>
                <a:effectLst/>
                <a:latin typeface="+mn-lt"/>
              </a:rPr>
              <a:t>Heuristic</a:t>
            </a:r>
            <a:r>
              <a:rPr lang="pt-PT">
                <a:solidFill>
                  <a:schemeClr val="accent1"/>
                </a:solidFill>
                <a:latin typeface="+mn-lt"/>
              </a:rPr>
              <a:t>: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Helping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users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recognize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, diagnose,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and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recover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from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errors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–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Severity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: 2 out </a:t>
            </a:r>
            <a:r>
              <a:rPr lang="pt-PT" b="0" i="0" u="none" strike="noStrike" err="1">
                <a:solidFill>
                  <a:schemeClr val="accent1"/>
                </a:solidFill>
                <a:effectLst/>
                <a:latin typeface="+mn-lt"/>
              </a:rPr>
              <a:t>of</a:t>
            </a:r>
            <a:r>
              <a:rPr lang="pt-PT" b="0" i="0" u="none" strike="noStrike">
                <a:solidFill>
                  <a:schemeClr val="accent1"/>
                </a:solidFill>
                <a:effectLst/>
                <a:latin typeface="+mn-lt"/>
              </a:rPr>
              <a:t> 4</a:t>
            </a:r>
            <a:endParaRPr lang="pt-PT" b="1" i="0" u="none" strike="noStrike">
              <a:solidFill>
                <a:schemeClr val="accent1"/>
              </a:solidFill>
              <a:effectLst/>
              <a:latin typeface="+mn-lt"/>
            </a:endParaRPr>
          </a:p>
        </p:txBody>
      </p:sp>
      <p:pic>
        <p:nvPicPr>
          <p:cNvPr id="2052" name="Picture 4" descr="System Error 404 Page Not Found, System, Error, Page Background Image And  Wallpaper for Free Download">
            <a:extLst>
              <a:ext uri="{FF2B5EF4-FFF2-40B4-BE49-F238E27FC236}">
                <a16:creationId xmlns:a16="http://schemas.microsoft.com/office/drawing/2014/main" id="{13C42ACA-8EB3-241B-6DF5-63E51E39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277" y="2952982"/>
            <a:ext cx="3129395" cy="194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2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621304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/>
              <a:t>Project </a:t>
            </a:r>
            <a:r>
              <a:rPr lang="pt-PT" err="1"/>
              <a:t>Objectives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>
                <a:solidFill>
                  <a:srgbClr val="50B400"/>
                </a:solidFill>
              </a:rPr>
            </a:br>
            <a:endParaRPr/>
          </a:p>
        </p:txBody>
      </p:sp>
      <p:sp>
        <p:nvSpPr>
          <p:cNvPr id="457" name="Google Shape;457;p41"/>
          <p:cNvSpPr txBox="1">
            <a:spLocks noGrp="1"/>
          </p:cNvSpPr>
          <p:nvPr>
            <p:ph type="body" idx="1"/>
          </p:nvPr>
        </p:nvSpPr>
        <p:spPr>
          <a:xfrm>
            <a:off x="713225" y="1300475"/>
            <a:ext cx="3858775" cy="164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PT" sz="1100" b="1" err="1">
                <a:latin typeface="Poppins" pitchFamily="2" charset="77"/>
                <a:cs typeface="Poppins" pitchFamily="2" charset="77"/>
              </a:rPr>
              <a:t>High-level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b="1" err="1">
                <a:latin typeface="Poppins" pitchFamily="2" charset="77"/>
                <a:cs typeface="Poppins" pitchFamily="2" charset="77"/>
              </a:rPr>
              <a:t>goals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152400" indent="0">
              <a:spcBef>
                <a:spcPts val="200"/>
              </a:spcBef>
              <a:buNone/>
            </a:pPr>
            <a:endParaRPr lang="pt-PT" sz="1100" b="1"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Help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students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achieve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academic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success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Generate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sustainable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revenue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for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teachers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152400" indent="0">
              <a:spcBef>
                <a:spcPts val="200"/>
              </a:spcBef>
              <a:buNone/>
            </a:pP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171450" lvl="0" indent="-171450" algn="l" rtl="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sz="1100" b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57;p41">
            <a:extLst>
              <a:ext uri="{FF2B5EF4-FFF2-40B4-BE49-F238E27FC236}">
                <a16:creationId xmlns:a16="http://schemas.microsoft.com/office/drawing/2014/main" id="{9090C822-E4DA-7EED-7742-E2B94C84E4EE}"/>
              </a:ext>
            </a:extLst>
          </p:cNvPr>
          <p:cNvSpPr txBox="1">
            <a:spLocks/>
          </p:cNvSpPr>
          <p:nvPr/>
        </p:nvSpPr>
        <p:spPr>
          <a:xfrm>
            <a:off x="4845000" y="1295900"/>
            <a:ext cx="3858775" cy="3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AutoNum type="arabicPeriod"/>
              <a:defRPr sz="115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200"/>
              </a:spcBef>
              <a:buFont typeface="Poppins"/>
              <a:buNone/>
            </a:pPr>
            <a:r>
              <a:rPr lang="pt-PT" sz="1100" b="1" err="1"/>
              <a:t>Expected</a:t>
            </a:r>
            <a:r>
              <a:rPr lang="pt-PT" sz="1100" b="1"/>
              <a:t> </a:t>
            </a:r>
            <a:r>
              <a:rPr lang="pt-PT" sz="1100" b="1" err="1"/>
              <a:t>outcomes</a:t>
            </a:r>
            <a:r>
              <a:rPr lang="pt-PT" sz="1100" b="1"/>
              <a:t>:</a:t>
            </a:r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</a:rPr>
              <a:t>Make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available</a:t>
            </a:r>
            <a:r>
              <a:rPr lang="pt-PT" sz="1100">
                <a:solidFill>
                  <a:srgbClr val="374151"/>
                </a:solidFill>
              </a:rPr>
              <a:t> as </a:t>
            </a:r>
            <a:r>
              <a:rPr lang="pt-PT" sz="1100" err="1">
                <a:solidFill>
                  <a:srgbClr val="374151"/>
                </a:solidFill>
              </a:rPr>
              <a:t>easy</a:t>
            </a:r>
            <a:r>
              <a:rPr lang="pt-PT" sz="1100">
                <a:solidFill>
                  <a:srgbClr val="374151"/>
                </a:solidFill>
              </a:rPr>
              <a:t>-</a:t>
            </a:r>
            <a:r>
              <a:rPr lang="pt-PT" sz="1100" err="1">
                <a:solidFill>
                  <a:srgbClr val="374151"/>
                </a:solidFill>
              </a:rPr>
              <a:t>to-use</a:t>
            </a:r>
            <a:r>
              <a:rPr lang="pt-PT" sz="1100">
                <a:solidFill>
                  <a:srgbClr val="374151"/>
                </a:solidFill>
              </a:rPr>
              <a:t> calendar for </a:t>
            </a:r>
            <a:r>
              <a:rPr lang="pt-PT" sz="1100" err="1">
                <a:solidFill>
                  <a:srgbClr val="374151"/>
                </a:solidFill>
              </a:rPr>
              <a:t>planning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activities</a:t>
            </a:r>
            <a:r>
              <a:rPr lang="pt-PT" sz="1100">
                <a:solidFill>
                  <a:srgbClr val="374151"/>
                </a:solidFill>
              </a:rPr>
              <a:t>, </a:t>
            </a:r>
            <a:r>
              <a:rPr lang="pt-PT" sz="1100" err="1">
                <a:solidFill>
                  <a:srgbClr val="374151"/>
                </a:solidFill>
              </a:rPr>
              <a:t>tasks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and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important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events</a:t>
            </a:r>
            <a:endParaRPr lang="pt-PT" sz="1100">
              <a:solidFill>
                <a:srgbClr val="374151"/>
              </a:solidFill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</a:rPr>
              <a:t>Select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qualified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teachers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and</a:t>
            </a:r>
            <a:r>
              <a:rPr lang="pt-PT" sz="1100">
                <a:solidFill>
                  <a:srgbClr val="374151"/>
                </a:solidFill>
              </a:rPr>
              <a:t> experts to </a:t>
            </a:r>
            <a:r>
              <a:rPr lang="pt-PT" sz="1100" err="1">
                <a:solidFill>
                  <a:srgbClr val="374151"/>
                </a:solidFill>
              </a:rPr>
              <a:t>create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and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publish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teaching</a:t>
            </a:r>
            <a:r>
              <a:rPr lang="pt-PT" sz="1100">
                <a:solidFill>
                  <a:srgbClr val="374151"/>
                </a:solidFill>
              </a:rPr>
              <a:t> vídeos</a:t>
            </a: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</a:rPr>
              <a:t>Offer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paid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subscriptions</a:t>
            </a:r>
            <a:r>
              <a:rPr lang="pt-PT" sz="1100">
                <a:solidFill>
                  <a:srgbClr val="374151"/>
                </a:solidFill>
              </a:rPr>
              <a:t> to </a:t>
            </a:r>
            <a:r>
              <a:rPr lang="pt-PT" sz="1100" err="1">
                <a:solidFill>
                  <a:srgbClr val="374151"/>
                </a:solidFill>
              </a:rPr>
              <a:t>access</a:t>
            </a:r>
            <a:r>
              <a:rPr lang="pt-PT" sz="1100">
                <a:solidFill>
                  <a:srgbClr val="374151"/>
                </a:solidFill>
              </a:rPr>
              <a:t> vídeos </a:t>
            </a:r>
            <a:r>
              <a:rPr lang="pt-PT" sz="1100" err="1">
                <a:solidFill>
                  <a:srgbClr val="374151"/>
                </a:solidFill>
              </a:rPr>
              <a:t>from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teachers</a:t>
            </a:r>
            <a:endParaRPr lang="pt-PT" sz="1100">
              <a:solidFill>
                <a:srgbClr val="374151"/>
              </a:solidFill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</a:rPr>
              <a:t>Provide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resources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and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tools</a:t>
            </a:r>
            <a:r>
              <a:rPr lang="pt-PT" sz="1100">
                <a:solidFill>
                  <a:srgbClr val="374151"/>
                </a:solidFill>
              </a:rPr>
              <a:t> to </a:t>
            </a:r>
            <a:r>
              <a:rPr lang="pt-PT" sz="1100" err="1">
                <a:solidFill>
                  <a:srgbClr val="374151"/>
                </a:solidFill>
              </a:rPr>
              <a:t>assist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students</a:t>
            </a:r>
            <a:r>
              <a:rPr lang="pt-PT" sz="1100">
                <a:solidFill>
                  <a:srgbClr val="374151"/>
                </a:solidFill>
              </a:rPr>
              <a:t> in </a:t>
            </a:r>
            <a:r>
              <a:rPr lang="pt-PT" sz="1100" err="1">
                <a:solidFill>
                  <a:srgbClr val="374151"/>
                </a:solidFill>
              </a:rPr>
              <a:t>learning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and</a:t>
            </a:r>
            <a:r>
              <a:rPr lang="pt-PT" sz="1100">
                <a:solidFill>
                  <a:srgbClr val="374151"/>
                </a:solidFill>
              </a:rPr>
              <a:t> </a:t>
            </a:r>
            <a:r>
              <a:rPr lang="pt-PT" sz="1100" err="1">
                <a:solidFill>
                  <a:srgbClr val="374151"/>
                </a:solidFill>
              </a:rPr>
              <a:t>development</a:t>
            </a:r>
            <a:endParaRPr lang="pt-PT" sz="1100">
              <a:solidFill>
                <a:srgbClr val="374151"/>
              </a:solidFill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 b="1"/>
          </a:p>
        </p:txBody>
      </p:sp>
      <p:sp>
        <p:nvSpPr>
          <p:cNvPr id="5" name="Google Shape;457;p41">
            <a:extLst>
              <a:ext uri="{FF2B5EF4-FFF2-40B4-BE49-F238E27FC236}">
                <a16:creationId xmlns:a16="http://schemas.microsoft.com/office/drawing/2014/main" id="{0F1F44F1-DD76-CA9E-D424-5EC6BFAC072D}"/>
              </a:ext>
            </a:extLst>
          </p:cNvPr>
          <p:cNvSpPr txBox="1">
            <a:spLocks/>
          </p:cNvSpPr>
          <p:nvPr/>
        </p:nvSpPr>
        <p:spPr>
          <a:xfrm>
            <a:off x="713200" y="2949950"/>
            <a:ext cx="3858775" cy="16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AutoNum type="arabicPeriod"/>
              <a:defRPr sz="115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Bef>
                <a:spcPts val="200"/>
              </a:spcBef>
              <a:buFont typeface="Poppins"/>
              <a:buNone/>
            </a:pPr>
            <a:r>
              <a:rPr lang="pt-PT" sz="1100" b="1" err="1">
                <a:latin typeface="Poppins" pitchFamily="2" charset="77"/>
                <a:cs typeface="Poppins" pitchFamily="2" charset="77"/>
              </a:rPr>
              <a:t>Benefits</a:t>
            </a:r>
            <a:r>
              <a:rPr lang="pt-PT" sz="1100" b="1">
                <a:latin typeface="Poppins" pitchFamily="2" charset="77"/>
                <a:cs typeface="Poppins" pitchFamily="2" charset="77"/>
              </a:rPr>
              <a:t>:</a:t>
            </a:r>
          </a:p>
          <a:p>
            <a:pPr marL="152400" indent="0">
              <a:spcBef>
                <a:spcPts val="200"/>
              </a:spcBef>
              <a:buFont typeface="Poppins"/>
              <a:buNone/>
            </a:pPr>
            <a:endParaRPr lang="pt-PT" sz="1100" b="1"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Assist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students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in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learning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Study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organization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School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life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organization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Extra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income</a:t>
            </a:r>
            <a:r>
              <a:rPr lang="pt-PT" sz="1100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 for </a:t>
            </a:r>
            <a:r>
              <a:rPr lang="pt-PT" sz="1100" err="1">
                <a:solidFill>
                  <a:srgbClr val="374151"/>
                </a:solidFill>
                <a:latin typeface="Poppins" pitchFamily="2" charset="77"/>
                <a:cs typeface="Poppins" pitchFamily="2" charset="77"/>
              </a:rPr>
              <a:t>teachers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 b="1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829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2"/>
          <p:cNvSpPr txBox="1">
            <a:spLocks noGrp="1"/>
          </p:cNvSpPr>
          <p:nvPr>
            <p:ph type="title"/>
          </p:nvPr>
        </p:nvSpPr>
        <p:spPr>
          <a:xfrm>
            <a:off x="4157818" y="2449349"/>
            <a:ext cx="4415813" cy="9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/>
              <a:t>Future Work</a:t>
            </a:r>
            <a:br>
              <a:rPr lang="en-US" sz="1000" b="1"/>
            </a:br>
            <a:br>
              <a:rPr lang="pt-PT"/>
            </a:br>
            <a:r>
              <a:rPr lang="pt-PT" sz="1100" b="1" i="0">
                <a:effectLst/>
                <a:latin typeface="gg sans"/>
              </a:rPr>
              <a:t>Brainwave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en-US" sz="1100"/>
          </a:p>
        </p:txBody>
      </p:sp>
      <p:sp>
        <p:nvSpPr>
          <p:cNvPr id="1036" name="Google Shape;1036;p62"/>
          <p:cNvSpPr txBox="1">
            <a:spLocks noGrp="1"/>
          </p:cNvSpPr>
          <p:nvPr>
            <p:ph type="title" idx="2"/>
          </p:nvPr>
        </p:nvSpPr>
        <p:spPr>
          <a:xfrm>
            <a:off x="5302975" y="1046551"/>
            <a:ext cx="21255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38" name="Google Shape;1038;p62"/>
          <p:cNvSpPr/>
          <p:nvPr/>
        </p:nvSpPr>
        <p:spPr>
          <a:xfrm flipH="1">
            <a:off x="4072081" y="1792802"/>
            <a:ext cx="910921" cy="818064"/>
          </a:xfrm>
          <a:custGeom>
            <a:avLst/>
            <a:gdLst/>
            <a:ahLst/>
            <a:cxnLst/>
            <a:rect l="l" t="t" r="r" b="b"/>
            <a:pathLst>
              <a:path w="101552" h="91200" extrusionOk="0">
                <a:moveTo>
                  <a:pt x="67692" y="1316"/>
                </a:moveTo>
                <a:cubicBezTo>
                  <a:pt x="73007" y="1316"/>
                  <a:pt x="77954" y="4172"/>
                  <a:pt x="80612" y="8774"/>
                </a:cubicBezTo>
                <a:lnTo>
                  <a:pt x="97524" y="38071"/>
                </a:lnTo>
                <a:cubicBezTo>
                  <a:pt x="100182" y="42673"/>
                  <a:pt x="100182" y="48388"/>
                  <a:pt x="97524" y="52990"/>
                </a:cubicBezTo>
                <a:lnTo>
                  <a:pt x="80612" y="82284"/>
                </a:lnTo>
                <a:cubicBezTo>
                  <a:pt x="77954" y="86886"/>
                  <a:pt x="73007" y="89745"/>
                  <a:pt x="67697" y="89745"/>
                </a:cubicBezTo>
                <a:cubicBezTo>
                  <a:pt x="64882" y="89699"/>
                  <a:pt x="62259" y="89681"/>
                  <a:pt x="59813" y="89681"/>
                </a:cubicBezTo>
                <a:cubicBezTo>
                  <a:pt x="55192" y="89681"/>
                  <a:pt x="51207" y="89745"/>
                  <a:pt x="47771" y="89800"/>
                </a:cubicBezTo>
                <a:lnTo>
                  <a:pt x="47241" y="89805"/>
                </a:lnTo>
                <a:cubicBezTo>
                  <a:pt x="44571" y="89847"/>
                  <a:pt x="42219" y="89885"/>
                  <a:pt x="40130" y="89885"/>
                </a:cubicBezTo>
                <a:cubicBezTo>
                  <a:pt x="33498" y="89885"/>
                  <a:pt x="29519" y="89506"/>
                  <a:pt x="26414" y="87711"/>
                </a:cubicBezTo>
                <a:cubicBezTo>
                  <a:pt x="22327" y="85351"/>
                  <a:pt x="19610" y="80457"/>
                  <a:pt x="14187" y="70715"/>
                </a:cubicBezTo>
                <a:lnTo>
                  <a:pt x="14163" y="70665"/>
                </a:lnTo>
                <a:cubicBezTo>
                  <a:pt x="11560" y="65984"/>
                  <a:pt x="8319" y="60160"/>
                  <a:pt x="4023" y="52985"/>
                </a:cubicBezTo>
                <a:cubicBezTo>
                  <a:pt x="1372" y="48384"/>
                  <a:pt x="1372" y="42668"/>
                  <a:pt x="4028" y="38071"/>
                </a:cubicBezTo>
                <a:lnTo>
                  <a:pt x="20941" y="8774"/>
                </a:lnTo>
                <a:cubicBezTo>
                  <a:pt x="23598" y="4172"/>
                  <a:pt x="28547" y="1316"/>
                  <a:pt x="33861" y="1316"/>
                </a:cubicBezTo>
                <a:close/>
                <a:moveTo>
                  <a:pt x="33861" y="0"/>
                </a:moveTo>
                <a:cubicBezTo>
                  <a:pt x="28081" y="0"/>
                  <a:pt x="22693" y="3108"/>
                  <a:pt x="19804" y="8115"/>
                </a:cubicBezTo>
                <a:lnTo>
                  <a:pt x="2886" y="37413"/>
                </a:lnTo>
                <a:cubicBezTo>
                  <a:pt x="0" y="42421"/>
                  <a:pt x="0" y="48640"/>
                  <a:pt x="2891" y="53648"/>
                </a:cubicBezTo>
                <a:lnTo>
                  <a:pt x="2895" y="53653"/>
                </a:lnTo>
                <a:cubicBezTo>
                  <a:pt x="7200" y="60853"/>
                  <a:pt x="10436" y="66672"/>
                  <a:pt x="13035" y="71348"/>
                </a:cubicBezTo>
                <a:lnTo>
                  <a:pt x="13039" y="71352"/>
                </a:lnTo>
                <a:cubicBezTo>
                  <a:pt x="17973" y="80225"/>
                  <a:pt x="20694" y="85114"/>
                  <a:pt x="24227" y="87880"/>
                </a:cubicBezTo>
                <a:cubicBezTo>
                  <a:pt x="25128" y="88583"/>
                  <a:pt x="26068" y="89136"/>
                  <a:pt x="27101" y="89581"/>
                </a:cubicBezTo>
                <a:cubicBezTo>
                  <a:pt x="28121" y="90017"/>
                  <a:pt x="29239" y="90349"/>
                  <a:pt x="30522" y="90591"/>
                </a:cubicBezTo>
                <a:cubicBezTo>
                  <a:pt x="32792" y="91027"/>
                  <a:pt x="35544" y="91200"/>
                  <a:pt x="40016" y="91200"/>
                </a:cubicBezTo>
                <a:cubicBezTo>
                  <a:pt x="42119" y="91200"/>
                  <a:pt x="44450" y="91166"/>
                  <a:pt x="47152" y="91120"/>
                </a:cubicBezTo>
                <a:lnTo>
                  <a:pt x="47379" y="91120"/>
                </a:lnTo>
                <a:cubicBezTo>
                  <a:pt x="50902" y="91061"/>
                  <a:pt x="54990" y="90997"/>
                  <a:pt x="59759" y="90997"/>
                </a:cubicBezTo>
                <a:cubicBezTo>
                  <a:pt x="62214" y="90997"/>
                  <a:pt x="64856" y="91012"/>
                  <a:pt x="67686" y="91061"/>
                </a:cubicBezTo>
                <a:lnTo>
                  <a:pt x="67692" y="91061"/>
                </a:lnTo>
                <a:cubicBezTo>
                  <a:pt x="73471" y="91061"/>
                  <a:pt x="78860" y="87948"/>
                  <a:pt x="81749" y="82942"/>
                </a:cubicBezTo>
                <a:lnTo>
                  <a:pt x="98663" y="53648"/>
                </a:lnTo>
                <a:cubicBezTo>
                  <a:pt x="101552" y="48640"/>
                  <a:pt x="101552" y="42421"/>
                  <a:pt x="98663" y="37413"/>
                </a:cubicBezTo>
                <a:lnTo>
                  <a:pt x="81749" y="8115"/>
                </a:lnTo>
                <a:cubicBezTo>
                  <a:pt x="78860" y="3108"/>
                  <a:pt x="73471" y="0"/>
                  <a:pt x="67692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848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accent2"/>
            </a:gs>
          </a:gsLst>
          <a:lin ang="10800025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713225" y="754007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/>
              <a:t>Future </a:t>
            </a:r>
            <a:r>
              <a:rPr lang="pt-PT" err="1"/>
              <a:t>Work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br>
              <a:rPr lang="en-US" sz="3200" kern="0"/>
            </a:br>
            <a:endParaRPr/>
          </a:p>
        </p:txBody>
      </p:sp>
      <p:sp>
        <p:nvSpPr>
          <p:cNvPr id="458" name="Google Shape;458;p4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7947175" y="-490093"/>
            <a:ext cx="1513200" cy="1513200"/>
          </a:xfrm>
          <a:prstGeom prst="donut">
            <a:avLst>
              <a:gd name="adj" fmla="val 815"/>
            </a:avLst>
          </a:prstGeom>
          <a:gradFill>
            <a:gsLst>
              <a:gs pos="0">
                <a:schemeClr val="dk1"/>
              </a:gs>
              <a:gs pos="19000">
                <a:schemeClr val="lt1"/>
              </a:gs>
              <a:gs pos="39000">
                <a:schemeClr val="dk1"/>
              </a:gs>
              <a:gs pos="58000">
                <a:schemeClr val="lt1"/>
              </a:gs>
              <a:gs pos="78000">
                <a:schemeClr val="dk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37E7A2-E265-EAC1-AB83-AB33D122B1BD}"/>
              </a:ext>
            </a:extLst>
          </p:cNvPr>
          <p:cNvSpPr txBox="1"/>
          <p:nvPr/>
        </p:nvSpPr>
        <p:spPr>
          <a:xfrm>
            <a:off x="713225" y="1430097"/>
            <a:ext cx="771750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har char="•"/>
            </a:pPr>
            <a:r>
              <a:rPr lang="pt-PT" err="1">
                <a:latin typeface="+mn-lt"/>
              </a:rPr>
              <a:t>Build</a:t>
            </a:r>
            <a:r>
              <a:rPr lang="pt-PT">
                <a:latin typeface="+mn-lt"/>
              </a:rPr>
              <a:t> a data base</a:t>
            </a:r>
            <a:endParaRPr lang="pt-PT" b="1">
              <a:effectLst/>
              <a:latin typeface="+mn-lt"/>
            </a:endParaRPr>
          </a:p>
          <a:p>
            <a:pPr marL="285750" indent="-285750">
              <a:buChar char="•"/>
            </a:pPr>
            <a:endParaRPr lang="pt-PT">
              <a:effectLst/>
              <a:latin typeface="+mn-lt"/>
            </a:endParaRPr>
          </a:p>
          <a:p>
            <a:pPr marL="285750" indent="-285750">
              <a:buChar char="•"/>
            </a:pPr>
            <a:r>
              <a:rPr lang="pt-PT" err="1">
                <a:solidFill>
                  <a:schemeClr val="accent1"/>
                </a:solidFill>
                <a:latin typeface="+mn-lt"/>
              </a:rPr>
              <a:t>Add</a:t>
            </a:r>
            <a:r>
              <a:rPr lang="pt-PT">
                <a:solidFill>
                  <a:schemeClr val="accent1"/>
                </a:solidFill>
                <a:latin typeface="+mn-lt"/>
              </a:rPr>
              <a:t> a login/</a:t>
            </a:r>
            <a:r>
              <a:rPr lang="pt-PT" err="1">
                <a:solidFill>
                  <a:schemeClr val="accent1"/>
                </a:solidFill>
                <a:latin typeface="+mn-lt"/>
              </a:rPr>
              <a:t>registation</a:t>
            </a:r>
            <a:r>
              <a:rPr lang="pt-PT">
                <a:solidFill>
                  <a:schemeClr val="accent1"/>
                </a:solidFill>
                <a:latin typeface="+mn-lt"/>
              </a:rPr>
              <a:t> </a:t>
            </a:r>
            <a:r>
              <a:rPr lang="pt-PT" err="1">
                <a:solidFill>
                  <a:schemeClr val="accent1"/>
                </a:solidFill>
                <a:latin typeface="+mn-lt"/>
              </a:rPr>
              <a:t>page</a:t>
            </a:r>
            <a:endParaRPr lang="pt-PT" i="0" u="none" strike="noStrike">
              <a:solidFill>
                <a:schemeClr val="accent1"/>
              </a:solidFill>
              <a:effectLst/>
              <a:latin typeface="+mn-lt"/>
            </a:endParaRPr>
          </a:p>
          <a:p>
            <a:pPr marL="285750" indent="-285750">
              <a:buChar char="•"/>
            </a:pPr>
            <a:endParaRPr lang="pt-PT">
              <a:solidFill>
                <a:schemeClr val="accent1"/>
              </a:solidFill>
              <a:latin typeface="+mn-lt"/>
            </a:endParaRPr>
          </a:p>
          <a:p>
            <a:pPr marL="285750" indent="-285750">
              <a:buChar char="•"/>
            </a:pPr>
            <a:r>
              <a:rPr lang="pt-PT" err="1">
                <a:latin typeface="+mn-lt"/>
              </a:rPr>
              <a:t>Private</a:t>
            </a:r>
            <a:r>
              <a:rPr lang="pt-PT">
                <a:latin typeface="+mn-lt"/>
              </a:rPr>
              <a:t> chat </a:t>
            </a:r>
            <a:r>
              <a:rPr lang="pt-PT" err="1">
                <a:latin typeface="+mn-lt"/>
              </a:rPr>
              <a:t>with</a:t>
            </a:r>
            <a:r>
              <a:rPr lang="pt-PT">
                <a:latin typeface="+mn-lt"/>
              </a:rPr>
              <a:t> a </a:t>
            </a:r>
            <a:r>
              <a:rPr lang="pt-PT" err="1">
                <a:latin typeface="+mn-lt"/>
              </a:rPr>
              <a:t>teacher</a:t>
            </a:r>
            <a:endParaRPr lang="pt-PT">
              <a:solidFill>
                <a:schemeClr val="accent1"/>
              </a:solidFill>
              <a:latin typeface="+mn-lt"/>
            </a:endParaRPr>
          </a:p>
          <a:p>
            <a:pPr marL="285750" indent="-285750">
              <a:buChar char="•"/>
            </a:pPr>
            <a:endParaRPr lang="pt-PT">
              <a:solidFill>
                <a:schemeClr val="accent1"/>
              </a:solidFill>
              <a:latin typeface="+mn-lt"/>
            </a:endParaRPr>
          </a:p>
          <a:p>
            <a:pPr marL="285750" indent="-285750">
              <a:buChar char="•"/>
            </a:pPr>
            <a:endParaRPr lang="pt-PT">
              <a:solidFill>
                <a:schemeClr val="accent1"/>
              </a:solidFill>
              <a:latin typeface="+mn-lt"/>
            </a:endParaRPr>
          </a:p>
          <a:p>
            <a:pPr marL="285750" indent="-285750">
              <a:buChar char="•"/>
            </a:pPr>
            <a:endParaRPr lang="pt-PT">
              <a:solidFill>
                <a:schemeClr val="accent1"/>
              </a:solidFill>
              <a:latin typeface="+mn-lt"/>
            </a:endParaRPr>
          </a:p>
          <a:p>
            <a:pPr marL="285750" indent="-285750">
              <a:buChar char="•"/>
            </a:pPr>
            <a:endParaRPr lang="pt-PT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BF0DA57-134A-55C8-BF17-E3903A385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57" y="1224607"/>
            <a:ext cx="1453662" cy="1453662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A5D62C3-E8E5-6287-4015-410BD0DAF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148" y="2879494"/>
            <a:ext cx="1241182" cy="1292470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98CC97E-4B18-A584-2254-3553605AD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90" y="3036187"/>
            <a:ext cx="2743200" cy="1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2354575" y="539500"/>
            <a:ext cx="6076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Personas - </a:t>
            </a:r>
            <a:r>
              <a:rPr lang="pt-PT" err="1"/>
              <a:t>Teacher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481" name="Google Shape;481;p42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4A0E9122-40FA-6C77-FE30-34D5BD3B7BB4}"/>
              </a:ext>
            </a:extLst>
          </p:cNvPr>
          <p:cNvCxnSpPr>
            <a:cxnSpLocks/>
          </p:cNvCxnSpPr>
          <p:nvPr/>
        </p:nvCxnSpPr>
        <p:spPr>
          <a:xfrm>
            <a:off x="3791415" y="1271238"/>
            <a:ext cx="452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457;p41">
            <a:extLst>
              <a:ext uri="{FF2B5EF4-FFF2-40B4-BE49-F238E27FC236}">
                <a16:creationId xmlns:a16="http://schemas.microsoft.com/office/drawing/2014/main" id="{75A837E8-3948-3B16-218B-81CFC6C82990}"/>
              </a:ext>
            </a:extLst>
          </p:cNvPr>
          <p:cNvSpPr txBox="1">
            <a:spLocks/>
          </p:cNvSpPr>
          <p:nvPr/>
        </p:nvSpPr>
        <p:spPr>
          <a:xfrm>
            <a:off x="4967614" y="1464777"/>
            <a:ext cx="3840535" cy="28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AutoNum type="arabicPeriod"/>
              <a:defRPr sz="115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Name: </a:t>
            </a:r>
            <a:r>
              <a:rPr lang="en-US" sz="1100">
                <a:ea typeface="+mn-lt"/>
                <a:cs typeface="+mn-lt"/>
              </a:rPr>
              <a:t>Pedro </a:t>
            </a:r>
            <a:r>
              <a:rPr lang="en-US" sz="1100" err="1">
                <a:ea typeface="+mn-lt"/>
                <a:cs typeface="+mn-lt"/>
              </a:rPr>
              <a:t>Alvalade</a:t>
            </a:r>
            <a:endParaRPr lang="en-US" sz="1100">
              <a:ea typeface="+mn-lt"/>
              <a:cs typeface="+mn-lt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Gender: </a:t>
            </a:r>
            <a:r>
              <a:rPr lang="en-US" sz="1100">
                <a:ea typeface="+mn-lt"/>
                <a:cs typeface="+mn-lt"/>
              </a:rPr>
              <a:t>Male</a:t>
            </a: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Age: 40</a:t>
            </a:r>
            <a:endParaRPr lang="en-US" sz="1600">
              <a:ea typeface="+mn-lt"/>
              <a:cs typeface="+mn-lt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Profession: </a:t>
            </a:r>
            <a:r>
              <a:rPr lang="en-US" sz="1100">
                <a:ea typeface="+mn-lt"/>
                <a:cs typeface="+mn-lt"/>
              </a:rPr>
              <a:t>High School Mathematics Teacher</a:t>
            </a: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Background: </a:t>
            </a:r>
            <a:r>
              <a:rPr lang="en-US" sz="1100">
                <a:ea typeface="+mn-lt"/>
                <a:cs typeface="+mn-lt"/>
              </a:rPr>
              <a:t>Pedro has a degree in Mathematics and has been working as a teacher for over 15 years</a:t>
            </a: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Main motivations and goals: </a:t>
            </a:r>
            <a:r>
              <a:rPr lang="en-US" sz="1100">
                <a:ea typeface="+mn-lt"/>
                <a:cs typeface="+mn-lt"/>
              </a:rPr>
              <a:t>To share his knowledge with those in need and earn some income while doing so</a:t>
            </a:r>
            <a:endParaRPr lang="en-US" sz="1600"/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Needs: </a:t>
            </a:r>
            <a:r>
              <a:rPr lang="en-US" sz="1100">
                <a:ea typeface="+mn-lt"/>
                <a:cs typeface="+mn-lt"/>
              </a:rPr>
              <a:t>An easy-to-use platform to post his videos, access to tools for analyzing student performance, and technical support</a:t>
            </a: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 b="1"/>
          </a:p>
        </p:txBody>
      </p:sp>
      <p:pic>
        <p:nvPicPr>
          <p:cNvPr id="3" name="Imagem 2" descr="Uma imagem com pessoa, homem, gravata, fato&#10;&#10;Descrição gerada automaticamente">
            <a:extLst>
              <a:ext uri="{FF2B5EF4-FFF2-40B4-BE49-F238E27FC236}">
                <a16:creationId xmlns:a16="http://schemas.microsoft.com/office/drawing/2014/main" id="{647B3518-9E43-1F87-3647-701F0C48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6" y="1432123"/>
            <a:ext cx="2675730" cy="2675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2354575" y="539500"/>
            <a:ext cx="60762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Personas - </a:t>
            </a:r>
            <a:r>
              <a:rPr lang="pt-PT" err="1"/>
              <a:t>Student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481" name="Google Shape;481;p42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4A0E9122-40FA-6C77-FE30-34D5BD3B7BB4}"/>
              </a:ext>
            </a:extLst>
          </p:cNvPr>
          <p:cNvCxnSpPr>
            <a:cxnSpLocks/>
          </p:cNvCxnSpPr>
          <p:nvPr/>
        </p:nvCxnSpPr>
        <p:spPr>
          <a:xfrm>
            <a:off x="3791415" y="1271238"/>
            <a:ext cx="45273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457;p41">
            <a:extLst>
              <a:ext uri="{FF2B5EF4-FFF2-40B4-BE49-F238E27FC236}">
                <a16:creationId xmlns:a16="http://schemas.microsoft.com/office/drawing/2014/main" id="{0CB6E4EC-C4EA-6822-A869-33BAE948F4D6}"/>
              </a:ext>
            </a:extLst>
          </p:cNvPr>
          <p:cNvSpPr txBox="1">
            <a:spLocks/>
          </p:cNvSpPr>
          <p:nvPr/>
        </p:nvSpPr>
        <p:spPr>
          <a:xfrm>
            <a:off x="4967614" y="1468757"/>
            <a:ext cx="3840535" cy="2850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Poppins"/>
              <a:buAutoNum type="arabicPeriod"/>
              <a:defRPr sz="115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Name: </a:t>
            </a:r>
            <a:r>
              <a:rPr lang="en-US" sz="1100">
                <a:ea typeface="+mn-lt"/>
                <a:cs typeface="+mn-lt"/>
              </a:rPr>
              <a:t>Matilde Sousa</a:t>
            </a: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Gender: </a:t>
            </a:r>
            <a:r>
              <a:rPr lang="en-US" sz="1100">
                <a:ea typeface="+mn-lt"/>
                <a:cs typeface="+mn-lt"/>
              </a:rPr>
              <a:t>Female</a:t>
            </a: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Age: </a:t>
            </a:r>
            <a:r>
              <a:rPr lang="en-US" sz="1100">
                <a:ea typeface="+mn-lt"/>
                <a:cs typeface="+mn-lt"/>
              </a:rPr>
              <a:t>17</a:t>
            </a:r>
            <a:endParaRPr lang="en-US" sz="1600">
              <a:ea typeface="+mn-lt"/>
              <a:cs typeface="+mn-lt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Profession: </a:t>
            </a:r>
            <a:r>
              <a:rPr lang="en-US" sz="1100">
                <a:ea typeface="+mn-lt"/>
                <a:cs typeface="+mn-lt"/>
              </a:rPr>
              <a:t>High School Student</a:t>
            </a:r>
            <a:endParaRPr lang="en-US" sz="1600"/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Background: </a:t>
            </a:r>
            <a:r>
              <a:rPr lang="en-US" sz="1100">
                <a:ea typeface="+mn-lt"/>
                <a:cs typeface="+mn-lt"/>
              </a:rPr>
              <a:t>Matilde</a:t>
            </a:r>
            <a:r>
              <a:rPr lang="en-US" sz="1100" b="1">
                <a:ea typeface="+mn-lt"/>
                <a:cs typeface="+mn-lt"/>
              </a:rPr>
              <a:t> </a:t>
            </a:r>
            <a:r>
              <a:rPr lang="en-US" sz="1100">
                <a:ea typeface="+mn-lt"/>
                <a:cs typeface="+mn-lt"/>
              </a:rPr>
              <a:t>is a dedicated and hardworking student but struggles with Mathematics. They come from a school with limited resources</a:t>
            </a:r>
            <a:endParaRPr lang="en-US" sz="1600">
              <a:ea typeface="+mn-lt"/>
              <a:cs typeface="+mn-lt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Main motivations and goals: </a:t>
            </a:r>
            <a:r>
              <a:rPr lang="en-US" sz="1100">
                <a:ea typeface="+mn-lt"/>
                <a:cs typeface="+mn-lt"/>
              </a:rPr>
              <a:t>Matilde wants to achieve higher grades to apply for university. They also want to do it in a flexible way</a:t>
            </a:r>
            <a:endParaRPr lang="en-US" sz="1600">
              <a:ea typeface="+mn-lt"/>
              <a:cs typeface="+mn-lt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100" b="1">
                <a:ea typeface="+mn-lt"/>
                <a:cs typeface="+mn-lt"/>
              </a:rPr>
              <a:t>Needs: </a:t>
            </a:r>
            <a:r>
              <a:rPr lang="en-US" sz="1100">
                <a:ea typeface="+mn-lt"/>
                <a:cs typeface="+mn-lt"/>
              </a:rPr>
              <a:t>Easy access to high-quality educational videos in Mathematics</a:t>
            </a:r>
            <a:endParaRPr lang="en-US" sz="1600">
              <a:ea typeface="+mn-lt"/>
              <a:cs typeface="+mn-lt"/>
            </a:endParaRPr>
          </a:p>
          <a:p>
            <a:pPr marL="3238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>
              <a:solidFill>
                <a:srgbClr val="374151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0" indent="0">
              <a:spcBef>
                <a:spcPts val="200"/>
              </a:spcBef>
              <a:buFont typeface="Poppins"/>
              <a:buNone/>
            </a:pPr>
            <a:endParaRPr lang="pt-PT" sz="1100" b="1"/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pt-PT" sz="1100" b="1"/>
          </a:p>
        </p:txBody>
      </p:sp>
      <p:pic>
        <p:nvPicPr>
          <p:cNvPr id="5" name="Imagem 4" descr="Uma imagem com Cara humana, pessoa, sorrir, vestuário&#10;&#10;Descrição gerada automaticamente">
            <a:extLst>
              <a:ext uri="{FF2B5EF4-FFF2-40B4-BE49-F238E27FC236}">
                <a16:creationId xmlns:a16="http://schemas.microsoft.com/office/drawing/2014/main" id="{60983156-3093-4E68-891E-82943235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302" y="1878111"/>
            <a:ext cx="3136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8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21" name="Google Shape;521;p47"/>
          <p:cNvSpPr/>
          <p:nvPr/>
        </p:nvSpPr>
        <p:spPr>
          <a:xfrm>
            <a:off x="5153890" y="3800103"/>
            <a:ext cx="1223991" cy="1074897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Scenarios</a:t>
            </a:r>
            <a:r>
              <a:rPr lang="pt-PT"/>
              <a:t> – </a:t>
            </a:r>
            <a:r>
              <a:rPr lang="pt-PT" err="1"/>
              <a:t>Teacher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377FB55-E720-F9FB-462B-4E7A7F046DAF}"/>
              </a:ext>
            </a:extLst>
          </p:cNvPr>
          <p:cNvSpPr/>
          <p:nvPr/>
        </p:nvSpPr>
        <p:spPr>
          <a:xfrm>
            <a:off x="1397821" y="1343397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35FA774-25D1-C4A7-71BB-E08BE7C14E6E}"/>
              </a:ext>
            </a:extLst>
          </p:cNvPr>
          <p:cNvSpPr/>
          <p:nvPr/>
        </p:nvSpPr>
        <p:spPr>
          <a:xfrm>
            <a:off x="1673041" y="1421897"/>
            <a:ext cx="4704840" cy="1112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B04D0D42-9406-7E5B-F688-853B20348A65}"/>
              </a:ext>
            </a:extLst>
          </p:cNvPr>
          <p:cNvSpPr/>
          <p:nvPr/>
        </p:nvSpPr>
        <p:spPr>
          <a:xfrm>
            <a:off x="3956656" y="1343398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E4939C0-AB61-5A40-E1BF-D55994BD0F49}"/>
              </a:ext>
            </a:extLst>
          </p:cNvPr>
          <p:cNvSpPr/>
          <p:nvPr/>
        </p:nvSpPr>
        <p:spPr>
          <a:xfrm>
            <a:off x="6377881" y="134802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5120B60-92A2-3CBC-B86B-CF76AB2DFEA4}"/>
              </a:ext>
            </a:extLst>
          </p:cNvPr>
          <p:cNvSpPr/>
          <p:nvPr/>
        </p:nvSpPr>
        <p:spPr>
          <a:xfrm>
            <a:off x="514651" y="1685509"/>
            <a:ext cx="2041560" cy="937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Pedro is an experienced math teacher who enjoys helping struggling students and needs to scrape together some extra cash</a:t>
            </a:r>
            <a:endParaRPr lang="en-US" sz="1100"/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E3F43AF9-D670-E562-E45D-865B179863AA}"/>
              </a:ext>
            </a:extLst>
          </p:cNvPr>
          <p:cNvSpPr/>
          <p:nvPr/>
        </p:nvSpPr>
        <p:spPr>
          <a:xfrm>
            <a:off x="3073486" y="1685509"/>
            <a:ext cx="204156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He discovers the existence of the project platform that has content uploaded by other teachers</a:t>
            </a:r>
            <a:endParaRPr lang="en-US" sz="1100"/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04BDBB6D-8CCB-6521-B4F4-6ED0216E27C3}"/>
              </a:ext>
            </a:extLst>
          </p:cNvPr>
          <p:cNvSpPr/>
          <p:nvPr/>
        </p:nvSpPr>
        <p:spPr>
          <a:xfrm>
            <a:off x="5755517" y="1685509"/>
            <a:ext cx="1519948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Pedro then decides to register as a teacher on the website, proving that he has professional training</a:t>
            </a:r>
            <a:endParaRPr lang="en-US" sz="1100"/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1E1D011C-288C-9AB2-585A-30D34AB19F18}"/>
              </a:ext>
            </a:extLst>
          </p:cNvPr>
          <p:cNvSpPr/>
          <p:nvPr/>
        </p:nvSpPr>
        <p:spPr>
          <a:xfrm>
            <a:off x="804055" y="280151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73D54F6-FA72-7835-683D-0A54FAF15556}"/>
              </a:ext>
            </a:extLst>
          </p:cNvPr>
          <p:cNvSpPr/>
          <p:nvPr/>
        </p:nvSpPr>
        <p:spPr>
          <a:xfrm>
            <a:off x="1079275" y="2880013"/>
            <a:ext cx="4704840" cy="1112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C71AE4A-DF02-CF44-EA07-97CC5B6DDF6D}"/>
              </a:ext>
            </a:extLst>
          </p:cNvPr>
          <p:cNvSpPr/>
          <p:nvPr/>
        </p:nvSpPr>
        <p:spPr>
          <a:xfrm>
            <a:off x="3294085" y="280151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B6997507-2556-A129-FB85-8BF21398D021}"/>
              </a:ext>
            </a:extLst>
          </p:cNvPr>
          <p:cNvSpPr/>
          <p:nvPr/>
        </p:nvSpPr>
        <p:spPr>
          <a:xfrm>
            <a:off x="5795355" y="280151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" name="CustomShape 6">
            <a:extLst>
              <a:ext uri="{FF2B5EF4-FFF2-40B4-BE49-F238E27FC236}">
                <a16:creationId xmlns:a16="http://schemas.microsoft.com/office/drawing/2014/main" id="{669BEA74-5DBE-3FC6-39D7-5E135C0CA238}"/>
              </a:ext>
            </a:extLst>
          </p:cNvPr>
          <p:cNvSpPr/>
          <p:nvPr/>
        </p:nvSpPr>
        <p:spPr>
          <a:xfrm>
            <a:off x="-79115" y="3148252"/>
            <a:ext cx="204156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Pedro records and edits a</a:t>
            </a:r>
          </a:p>
          <a:p>
            <a:pPr algn="ctr"/>
            <a:r>
              <a:rPr lang="en-US" sz="1100">
                <a:ea typeface="+mn-lt"/>
                <a:cs typeface="+mn-lt"/>
              </a:rPr>
              <a:t>video course with some contents of high school mathematics</a:t>
            </a:r>
            <a:endParaRPr lang="en-US" sz="1100">
              <a:cs typeface="Arial"/>
            </a:endParaRPr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E9D92C1F-ED8D-1513-9988-8E7E893A7B69}"/>
              </a:ext>
            </a:extLst>
          </p:cNvPr>
          <p:cNvSpPr/>
          <p:nvPr/>
        </p:nvSpPr>
        <p:spPr>
          <a:xfrm>
            <a:off x="2410915" y="3148251"/>
            <a:ext cx="2041560" cy="937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He uploads the course to his content area on the project platform and assigns a monthly fee to his content package</a:t>
            </a:r>
            <a:endParaRPr lang="en-US" sz="1100"/>
          </a:p>
        </p:txBody>
      </p:sp>
      <p:sp>
        <p:nvSpPr>
          <p:cNvPr id="20" name="CustomShape 6">
            <a:extLst>
              <a:ext uri="{FF2B5EF4-FFF2-40B4-BE49-F238E27FC236}">
                <a16:creationId xmlns:a16="http://schemas.microsoft.com/office/drawing/2014/main" id="{451B722F-8046-BDBD-AD54-68FAF9106903}"/>
              </a:ext>
            </a:extLst>
          </p:cNvPr>
          <p:cNvSpPr/>
          <p:nvPr/>
        </p:nvSpPr>
        <p:spPr>
          <a:xfrm>
            <a:off x="4912185" y="3147462"/>
            <a:ext cx="204156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Pedro answers questions posed by students in the comments sections of his videos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21" name="Google Shape;521;p47"/>
          <p:cNvSpPr/>
          <p:nvPr/>
        </p:nvSpPr>
        <p:spPr>
          <a:xfrm>
            <a:off x="5153890" y="3800103"/>
            <a:ext cx="1223991" cy="1074897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Scenarios</a:t>
            </a:r>
            <a:r>
              <a:rPr lang="pt-PT"/>
              <a:t> – </a:t>
            </a:r>
            <a:r>
              <a:rPr lang="pt-PT" err="1"/>
              <a:t>Student</a:t>
            </a:r>
            <a:r>
              <a:rPr lang="pt-PT"/>
              <a:t>(1)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377FB55-E720-F9FB-462B-4E7A7F046DAF}"/>
              </a:ext>
            </a:extLst>
          </p:cNvPr>
          <p:cNvSpPr/>
          <p:nvPr/>
        </p:nvSpPr>
        <p:spPr>
          <a:xfrm>
            <a:off x="1397821" y="1343397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35FA774-25D1-C4A7-71BB-E08BE7C14E6E}"/>
              </a:ext>
            </a:extLst>
          </p:cNvPr>
          <p:cNvSpPr/>
          <p:nvPr/>
        </p:nvSpPr>
        <p:spPr>
          <a:xfrm>
            <a:off x="1673041" y="1421897"/>
            <a:ext cx="4704840" cy="1112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B04D0D42-9406-7E5B-F688-853B20348A65}"/>
              </a:ext>
            </a:extLst>
          </p:cNvPr>
          <p:cNvSpPr/>
          <p:nvPr/>
        </p:nvSpPr>
        <p:spPr>
          <a:xfrm>
            <a:off x="3956656" y="1343398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E4939C0-AB61-5A40-E1BF-D55994BD0F49}"/>
              </a:ext>
            </a:extLst>
          </p:cNvPr>
          <p:cNvSpPr/>
          <p:nvPr/>
        </p:nvSpPr>
        <p:spPr>
          <a:xfrm>
            <a:off x="6377881" y="134802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5120B60-92A2-3CBC-B86B-CF76AB2DFEA4}"/>
              </a:ext>
            </a:extLst>
          </p:cNvPr>
          <p:cNvSpPr/>
          <p:nvPr/>
        </p:nvSpPr>
        <p:spPr>
          <a:xfrm>
            <a:off x="514651" y="1685509"/>
            <a:ext cx="2041560" cy="598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Matilde is in 12th grade and needs to get a good grade in the Math A National Exam</a:t>
            </a:r>
            <a:endParaRPr lang="en-US" sz="1100"/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E3F43AF9-D670-E562-E45D-865B179863AA}"/>
              </a:ext>
            </a:extLst>
          </p:cNvPr>
          <p:cNvSpPr/>
          <p:nvPr/>
        </p:nvSpPr>
        <p:spPr>
          <a:xfrm>
            <a:off x="3073486" y="1685509"/>
            <a:ext cx="20415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She is having some doubts in Trigon Functions topic</a:t>
            </a:r>
            <a:endParaRPr lang="en-US" sz="1100"/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04BDBB6D-8CCB-6521-B4F4-6ED0216E27C3}"/>
              </a:ext>
            </a:extLst>
          </p:cNvPr>
          <p:cNvSpPr/>
          <p:nvPr/>
        </p:nvSpPr>
        <p:spPr>
          <a:xfrm>
            <a:off x="5826093" y="1685509"/>
            <a:ext cx="1459034" cy="937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While looking for supplementary study material she ends up finding the project's platform</a:t>
            </a:r>
            <a:endParaRPr lang="en-US" sz="1100"/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1E1D011C-288C-9AB2-585A-30D34AB19F18}"/>
              </a:ext>
            </a:extLst>
          </p:cNvPr>
          <p:cNvSpPr/>
          <p:nvPr/>
        </p:nvSpPr>
        <p:spPr>
          <a:xfrm>
            <a:off x="804055" y="280151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73D54F6-FA72-7835-683D-0A54FAF15556}"/>
              </a:ext>
            </a:extLst>
          </p:cNvPr>
          <p:cNvSpPr/>
          <p:nvPr/>
        </p:nvSpPr>
        <p:spPr>
          <a:xfrm>
            <a:off x="1079275" y="2880013"/>
            <a:ext cx="4704840" cy="1112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BC71AE4A-DF02-CF44-EA07-97CC5B6DDF6D}"/>
              </a:ext>
            </a:extLst>
          </p:cNvPr>
          <p:cNvSpPr/>
          <p:nvPr/>
        </p:nvSpPr>
        <p:spPr>
          <a:xfrm>
            <a:off x="3294085" y="280151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B6997507-2556-A129-FB85-8BF21398D021}"/>
              </a:ext>
            </a:extLst>
          </p:cNvPr>
          <p:cNvSpPr/>
          <p:nvPr/>
        </p:nvSpPr>
        <p:spPr>
          <a:xfrm>
            <a:off x="5795355" y="2801514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8" name="CustomShape 6">
            <a:extLst>
              <a:ext uri="{FF2B5EF4-FFF2-40B4-BE49-F238E27FC236}">
                <a16:creationId xmlns:a16="http://schemas.microsoft.com/office/drawing/2014/main" id="{669BEA74-5DBE-3FC6-39D7-5E135C0CA238}"/>
              </a:ext>
            </a:extLst>
          </p:cNvPr>
          <p:cNvSpPr/>
          <p:nvPr/>
        </p:nvSpPr>
        <p:spPr>
          <a:xfrm>
            <a:off x="-79115" y="3148252"/>
            <a:ext cx="20415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Matilde registers on the platform as a student</a:t>
            </a:r>
            <a:endParaRPr lang="en-US" sz="1100"/>
          </a:p>
        </p:txBody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E9D92C1F-ED8D-1513-9988-8E7E893A7B69}"/>
              </a:ext>
            </a:extLst>
          </p:cNvPr>
          <p:cNvSpPr/>
          <p:nvPr/>
        </p:nvSpPr>
        <p:spPr>
          <a:xfrm>
            <a:off x="2410915" y="3148251"/>
            <a:ext cx="2041560" cy="598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She searches for a course with explanations of Trigon Functions topic</a:t>
            </a:r>
            <a:endParaRPr lang="en-US" sz="1100"/>
          </a:p>
        </p:txBody>
      </p:sp>
      <p:sp>
        <p:nvSpPr>
          <p:cNvPr id="20" name="CustomShape 6">
            <a:extLst>
              <a:ext uri="{FF2B5EF4-FFF2-40B4-BE49-F238E27FC236}">
                <a16:creationId xmlns:a16="http://schemas.microsoft.com/office/drawing/2014/main" id="{451B722F-8046-BDBD-AD54-68FAF9106903}"/>
              </a:ext>
            </a:extLst>
          </p:cNvPr>
          <p:cNvSpPr/>
          <p:nvPr/>
        </p:nvSpPr>
        <p:spPr>
          <a:xfrm>
            <a:off x="4912185" y="3147462"/>
            <a:ext cx="2041560" cy="598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When she finds what she wants, Matilde subscribes to get access to the course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13280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21" name="Google Shape;521;p47"/>
          <p:cNvSpPr/>
          <p:nvPr/>
        </p:nvSpPr>
        <p:spPr>
          <a:xfrm>
            <a:off x="5153890" y="3800103"/>
            <a:ext cx="1223991" cy="1074897"/>
          </a:xfrm>
          <a:custGeom>
            <a:avLst/>
            <a:gdLst/>
            <a:ahLst/>
            <a:cxnLst/>
            <a:rect l="l" t="t" r="r" b="b"/>
            <a:pathLst>
              <a:path w="100899" h="90565" extrusionOk="0">
                <a:moveTo>
                  <a:pt x="33510" y="0"/>
                </a:moveTo>
                <a:cubicBezTo>
                  <a:pt x="27859" y="0"/>
                  <a:pt x="22589" y="3041"/>
                  <a:pt x="19760" y="7940"/>
                </a:cubicBezTo>
                <a:lnTo>
                  <a:pt x="2824" y="37270"/>
                </a:lnTo>
                <a:cubicBezTo>
                  <a:pt x="1" y="42169"/>
                  <a:pt x="1" y="48257"/>
                  <a:pt x="2829" y="53155"/>
                </a:cubicBezTo>
                <a:cubicBezTo>
                  <a:pt x="7134" y="60354"/>
                  <a:pt x="10378" y="66189"/>
                  <a:pt x="12989" y="70880"/>
                </a:cubicBezTo>
                <a:cubicBezTo>
                  <a:pt x="22767" y="88470"/>
                  <a:pt x="23935" y="90565"/>
                  <a:pt x="39673" y="90565"/>
                </a:cubicBezTo>
                <a:cubicBezTo>
                  <a:pt x="41813" y="90565"/>
                  <a:pt x="44215" y="90530"/>
                  <a:pt x="46944" y="90485"/>
                </a:cubicBezTo>
                <a:cubicBezTo>
                  <a:pt x="50467" y="90426"/>
                  <a:pt x="54554" y="90360"/>
                  <a:pt x="59316" y="90360"/>
                </a:cubicBezTo>
                <a:cubicBezTo>
                  <a:pt x="61812" y="90360"/>
                  <a:pt x="64494" y="90378"/>
                  <a:pt x="67378" y="90425"/>
                </a:cubicBezTo>
                <a:cubicBezTo>
                  <a:pt x="73039" y="90425"/>
                  <a:pt x="78304" y="87380"/>
                  <a:pt x="81134" y="82480"/>
                </a:cubicBezTo>
                <a:lnTo>
                  <a:pt x="98069" y="53155"/>
                </a:lnTo>
                <a:cubicBezTo>
                  <a:pt x="100898" y="48257"/>
                  <a:pt x="100898" y="42169"/>
                  <a:pt x="98069" y="37270"/>
                </a:cubicBezTo>
                <a:lnTo>
                  <a:pt x="81134" y="7940"/>
                </a:lnTo>
                <a:cubicBezTo>
                  <a:pt x="78304" y="3041"/>
                  <a:pt x="73034" y="0"/>
                  <a:pt x="67378" y="0"/>
                </a:cubicBezTo>
                <a:close/>
              </a:path>
            </a:pathLst>
          </a:custGeom>
          <a:gradFill>
            <a:gsLst>
              <a:gs pos="0">
                <a:srgbClr val="E20030"/>
              </a:gs>
              <a:gs pos="100000">
                <a:srgbClr val="00216E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Scenarios</a:t>
            </a:r>
            <a:r>
              <a:rPr lang="pt-PT"/>
              <a:t> – </a:t>
            </a:r>
            <a:r>
              <a:rPr lang="pt-PT" err="1"/>
              <a:t>Student</a:t>
            </a:r>
            <a:r>
              <a:rPr lang="pt-PT"/>
              <a:t>(2)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sz="110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377FB55-E720-F9FB-462B-4E7A7F046DAF}"/>
              </a:ext>
            </a:extLst>
          </p:cNvPr>
          <p:cNvSpPr/>
          <p:nvPr/>
        </p:nvSpPr>
        <p:spPr>
          <a:xfrm>
            <a:off x="1002167" y="2266589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35FA774-25D1-C4A7-71BB-E08BE7C14E6E}"/>
              </a:ext>
            </a:extLst>
          </p:cNvPr>
          <p:cNvSpPr/>
          <p:nvPr/>
        </p:nvSpPr>
        <p:spPr>
          <a:xfrm>
            <a:off x="1277387" y="2345089"/>
            <a:ext cx="4704840" cy="1112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B04D0D42-9406-7E5B-F688-853B20348A65}"/>
              </a:ext>
            </a:extLst>
          </p:cNvPr>
          <p:cNvSpPr/>
          <p:nvPr/>
        </p:nvSpPr>
        <p:spPr>
          <a:xfrm>
            <a:off x="3561002" y="2266590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E4939C0-AB61-5A40-E1BF-D55994BD0F49}"/>
              </a:ext>
            </a:extLst>
          </p:cNvPr>
          <p:cNvSpPr/>
          <p:nvPr/>
        </p:nvSpPr>
        <p:spPr>
          <a:xfrm>
            <a:off x="5982227" y="2271216"/>
            <a:ext cx="275220" cy="26823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85120B60-92A2-3CBC-B86B-CF76AB2DFEA4}"/>
              </a:ext>
            </a:extLst>
          </p:cNvPr>
          <p:cNvSpPr/>
          <p:nvPr/>
        </p:nvSpPr>
        <p:spPr>
          <a:xfrm>
            <a:off x="118997" y="2608701"/>
            <a:ext cx="20415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Matilde wants to organize his school life</a:t>
            </a:r>
            <a:endParaRPr lang="en-US" sz="1100"/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E3F43AF9-D670-E562-E45D-865B179863AA}"/>
              </a:ext>
            </a:extLst>
          </p:cNvPr>
          <p:cNvSpPr/>
          <p:nvPr/>
        </p:nvSpPr>
        <p:spPr>
          <a:xfrm>
            <a:off x="2677832" y="2608701"/>
            <a:ext cx="204156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She logs into his personal area, on the platform</a:t>
            </a:r>
            <a:endParaRPr lang="en-US" sz="1100"/>
          </a:p>
        </p:txBody>
      </p:sp>
      <p:sp>
        <p:nvSpPr>
          <p:cNvPr id="13" name="CustomShape 6">
            <a:extLst>
              <a:ext uri="{FF2B5EF4-FFF2-40B4-BE49-F238E27FC236}">
                <a16:creationId xmlns:a16="http://schemas.microsoft.com/office/drawing/2014/main" id="{04BDBB6D-8CCB-6521-B4F4-6ED0216E27C3}"/>
              </a:ext>
            </a:extLst>
          </p:cNvPr>
          <p:cNvSpPr/>
          <p:nvPr/>
        </p:nvSpPr>
        <p:spPr>
          <a:xfrm>
            <a:off x="5310533" y="2608701"/>
            <a:ext cx="1618608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en-US" sz="1100">
                <a:ea typeface="+mn-lt"/>
                <a:cs typeface="+mn-lt"/>
              </a:rPr>
              <a:t>Matilde notes the dates of her tests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11765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Tasks</a:t>
            </a:r>
            <a:r>
              <a:rPr lang="pt-PT"/>
              <a:t> – </a:t>
            </a:r>
            <a:r>
              <a:rPr lang="pt-PT" err="1"/>
              <a:t>Teacher</a:t>
            </a:r>
            <a:br>
              <a:rPr lang="pt-PT"/>
            </a:br>
            <a:r>
              <a:rPr lang="pt-PT" sz="1100" b="1" i="0" err="1">
                <a:effectLst/>
                <a:latin typeface="gg sans"/>
              </a:rPr>
              <a:t>Brainwave</a:t>
            </a:r>
            <a:r>
              <a:rPr lang="pt-PT" sz="1100" b="1" i="0">
                <a:effectLst/>
                <a:latin typeface="gg sans"/>
              </a:rPr>
              <a:t> </a:t>
            </a:r>
            <a:r>
              <a:rPr lang="pt-PT" sz="1100" b="1" i="0" err="1">
                <a:effectLst/>
                <a:latin typeface="gg sans"/>
              </a:rPr>
              <a:t>Academy</a:t>
            </a:r>
            <a:endParaRPr lang="en-US" sz="1100"/>
          </a:p>
        </p:txBody>
      </p:sp>
      <p:sp>
        <p:nvSpPr>
          <p:cNvPr id="648" name="Google Shape;648;p53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52ED2A-B5CF-24E3-5A7B-542D9DE3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67" y="1419621"/>
            <a:ext cx="6170216" cy="31339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77A8EB-8898-E0EB-B0A0-FC271656BDB5}"/>
              </a:ext>
            </a:extLst>
          </p:cNvPr>
          <p:cNvSpPr txBox="1"/>
          <p:nvPr/>
        </p:nvSpPr>
        <p:spPr>
          <a:xfrm>
            <a:off x="4532311" y="4222750"/>
            <a:ext cx="650875" cy="27699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course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4931B-78B3-0251-26FF-5186D9E456D9}"/>
              </a:ext>
            </a:extLst>
          </p:cNvPr>
          <p:cNvSpPr txBox="1"/>
          <p:nvPr/>
        </p:nvSpPr>
        <p:spPr>
          <a:xfrm>
            <a:off x="6064250" y="4222750"/>
            <a:ext cx="642937" cy="27699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CD8F0-9061-0ECE-3989-F7E0A4AA0DD8}"/>
              </a:ext>
            </a:extLst>
          </p:cNvPr>
          <p:cNvSpPr txBox="1"/>
          <p:nvPr/>
        </p:nvSpPr>
        <p:spPr>
          <a:xfrm>
            <a:off x="6199187" y="2952749"/>
            <a:ext cx="642937" cy="27699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course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oday Is Web Designer Day by Slidesgo">
  <a:themeElements>
    <a:clrScheme name="Simple Light">
      <a:dk1>
        <a:srgbClr val="00216E"/>
      </a:dk1>
      <a:lt1>
        <a:srgbClr val="E20030"/>
      </a:lt1>
      <a:dk2>
        <a:srgbClr val="EFEFEF"/>
      </a:dk2>
      <a:lt2>
        <a:srgbClr val="434343"/>
      </a:lt2>
      <a:accent1>
        <a:srgbClr val="0000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Today Is Web Designer Day by Slidesgo</vt:lpstr>
      <vt:lpstr>Design and prototyping of an application using a human-centered approach   Deliverable n. 1: Requirement Analysis</vt:lpstr>
      <vt:lpstr>Introduction Brainwave Academy </vt:lpstr>
      <vt:lpstr>Project Objectives Brainwave Academy </vt:lpstr>
      <vt:lpstr>Personas - Teacher Brainwave Academy</vt:lpstr>
      <vt:lpstr>Personas - Student Brainwave Academy</vt:lpstr>
      <vt:lpstr>Scenarios – Teacher Brainwave Academy</vt:lpstr>
      <vt:lpstr>Scenarios – Student(1) Brainwave Academy</vt:lpstr>
      <vt:lpstr>Scenarios – Student(2) Brainwave Academy</vt:lpstr>
      <vt:lpstr>Tasks – Teacher Brainwave Academy</vt:lpstr>
      <vt:lpstr>Tasks – Teacher Brainwave Academy</vt:lpstr>
      <vt:lpstr>Tasks – Student Brainwave Academy</vt:lpstr>
      <vt:lpstr>Tasks – Student Brainwave Academy</vt:lpstr>
      <vt:lpstr>Non-functional requirements Brainwave Academy</vt:lpstr>
      <vt:lpstr>Function requirements Brainwave Academy</vt:lpstr>
      <vt:lpstr>Low Fidelity Prototype (LFP) and User Evaluation  Brainwave Academy</vt:lpstr>
      <vt:lpstr>Low Fidelity Prototype (LFP) Brainwave Academy </vt:lpstr>
      <vt:lpstr>Low Fidelity Prototype (LFP) Brainwave Academy </vt:lpstr>
      <vt:lpstr>Low Fidelity Prototype (LFP) Brainwave Academy </vt:lpstr>
      <vt:lpstr>Low Fidelity Prototype (LFP) Brainwave Academy </vt:lpstr>
      <vt:lpstr>Low Fidelity Prototype (LFP) Brainwave Academy </vt:lpstr>
      <vt:lpstr>LFP User Evaluation: Tasks Brainwave Academy </vt:lpstr>
      <vt:lpstr>LFP User Evaluation Brainwave Academy </vt:lpstr>
      <vt:lpstr>Platform Used for the functional prototype  Brainwave Academy</vt:lpstr>
      <vt:lpstr>Used Platform and Tools Brainwave Academy </vt:lpstr>
      <vt:lpstr>User Evaluation of the functional prototype  Brainwave Academy</vt:lpstr>
      <vt:lpstr>User Evaluation of the functional prototype Brainwave Academy </vt:lpstr>
      <vt:lpstr>Functional prototype: Demo  Brainwave Academy</vt:lpstr>
      <vt:lpstr>Changes after User Evaluation of the functional prototype Brainwave Academy </vt:lpstr>
      <vt:lpstr>Heuristic Evaluation Brainwave Academy </vt:lpstr>
      <vt:lpstr>Future Work  Brainwave Academy</vt:lpstr>
      <vt:lpstr>Future Work Brainwave Academy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2023-05-30T15:39:05Z</dcterms:modified>
</cp:coreProperties>
</file>